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diagrams/layout6.xml" ContentType="application/vnd.openxmlformats-officedocument.drawingml.diagramLayout+xml"/>
  <Override PartName="/ppt/notesSlides/notesSlide24.xml" ContentType="application/vnd.openxmlformats-officedocument.presentationml.notesSlide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notesSlides/notesSlide22.xml" ContentType="application/vnd.openxmlformats-officedocument.presentationml.notesSlide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20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21.xml" ContentType="application/vnd.openxmlformats-officedocument.presentationml.notesSlide+xml"/>
  <Override PartName="/ppt/diagrams/drawing9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5" r:id="rId7"/>
    <p:sldId id="272" r:id="rId8"/>
    <p:sldId id="288" r:id="rId9"/>
    <p:sldId id="273" r:id="rId10"/>
    <p:sldId id="266" r:id="rId11"/>
    <p:sldId id="278" r:id="rId12"/>
    <p:sldId id="270" r:id="rId13"/>
    <p:sldId id="275" r:id="rId14"/>
    <p:sldId id="277" r:id="rId15"/>
    <p:sldId id="290" r:id="rId16"/>
    <p:sldId id="291" r:id="rId17"/>
    <p:sldId id="280" r:id="rId18"/>
    <p:sldId id="286" r:id="rId19"/>
    <p:sldId id="287" r:id="rId20"/>
    <p:sldId id="281" r:id="rId21"/>
    <p:sldId id="282" r:id="rId22"/>
    <p:sldId id="292" r:id="rId23"/>
    <p:sldId id="283" r:id="rId24"/>
    <p:sldId id="284" r:id="rId25"/>
    <p:sldId id="285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MY"/>
  <c:style val="11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3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3B4166-8D05-49C9-9005-95363BA7CF0F}" type="doc">
      <dgm:prSet loTypeId="urn:microsoft.com/office/officeart/2005/8/layout/hList9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en-MY"/>
        </a:p>
      </dgm:t>
    </dgm:pt>
    <dgm:pt modelId="{0CE33C03-7188-4509-A514-FFD3025854CF}">
      <dgm:prSet phldrT="[Text]" custT="1"/>
      <dgm:spPr/>
      <dgm:t>
        <a:bodyPr/>
        <a:lstStyle/>
        <a:p>
          <a:r>
            <a:rPr lang="en-US" sz="3200" dirty="0" smtClean="0"/>
            <a:t>HSV-1</a:t>
          </a:r>
          <a:endParaRPr lang="en-MY" sz="3200" dirty="0"/>
        </a:p>
      </dgm:t>
    </dgm:pt>
    <dgm:pt modelId="{D43BA796-C494-4545-8987-45B83B0000D3}" type="parTrans" cxnId="{D48AB0F8-9F49-40FA-B55E-A29225C4CD26}">
      <dgm:prSet/>
      <dgm:spPr/>
      <dgm:t>
        <a:bodyPr/>
        <a:lstStyle/>
        <a:p>
          <a:endParaRPr lang="en-MY"/>
        </a:p>
      </dgm:t>
    </dgm:pt>
    <dgm:pt modelId="{48D45369-1C2F-4C75-9464-214090D58850}" type="sibTrans" cxnId="{D48AB0F8-9F49-40FA-B55E-A29225C4CD26}">
      <dgm:prSet/>
      <dgm:spPr/>
      <dgm:t>
        <a:bodyPr/>
        <a:lstStyle/>
        <a:p>
          <a:endParaRPr lang="en-MY"/>
        </a:p>
      </dgm:t>
    </dgm:pt>
    <dgm:pt modelId="{27747409-75BD-48E5-896C-6705EF7BE536}">
      <dgm:prSet phldrT="[Text]" custT="1"/>
      <dgm:spPr/>
      <dgm:t>
        <a:bodyPr/>
        <a:lstStyle/>
        <a:p>
          <a:r>
            <a:rPr lang="en-US" sz="2800" dirty="0" smtClean="0"/>
            <a:t>Primarily responsible, above waist</a:t>
          </a:r>
          <a:endParaRPr lang="en-MY" sz="2800" dirty="0"/>
        </a:p>
      </dgm:t>
    </dgm:pt>
    <dgm:pt modelId="{D3C2CF1A-D453-4CF3-880B-6CF9114A0D99}" type="parTrans" cxnId="{3A47C4C2-F4C8-464F-A29A-8AF10F39A70F}">
      <dgm:prSet/>
      <dgm:spPr/>
      <dgm:t>
        <a:bodyPr/>
        <a:lstStyle/>
        <a:p>
          <a:endParaRPr lang="en-MY"/>
        </a:p>
      </dgm:t>
    </dgm:pt>
    <dgm:pt modelId="{456765C8-12F6-4F89-9ECD-3DD4DE45EE03}" type="sibTrans" cxnId="{3A47C4C2-F4C8-464F-A29A-8AF10F39A70F}">
      <dgm:prSet/>
      <dgm:spPr/>
      <dgm:t>
        <a:bodyPr/>
        <a:lstStyle/>
        <a:p>
          <a:endParaRPr lang="en-MY"/>
        </a:p>
      </dgm:t>
    </dgm:pt>
    <dgm:pt modelId="{3D82A575-99F9-4B0C-AB6C-0DA897A36CC8}">
      <dgm:prSet phldrT="[Text]" custT="1"/>
      <dgm:spPr/>
      <dgm:t>
        <a:bodyPr/>
        <a:lstStyle/>
        <a:p>
          <a:r>
            <a:rPr lang="en-US" sz="3200" dirty="0" err="1" smtClean="0"/>
            <a:t>Orofacial</a:t>
          </a:r>
          <a:r>
            <a:rPr lang="en-US" sz="3200" dirty="0" smtClean="0"/>
            <a:t> &amp; ocular infection</a:t>
          </a:r>
          <a:endParaRPr lang="en-MY" sz="3200" dirty="0"/>
        </a:p>
      </dgm:t>
    </dgm:pt>
    <dgm:pt modelId="{487FCCD9-474F-46E1-809D-55448B9EC4B1}" type="parTrans" cxnId="{70E6D6C5-DD57-451A-80D2-1D5FCFDF324F}">
      <dgm:prSet/>
      <dgm:spPr/>
      <dgm:t>
        <a:bodyPr/>
        <a:lstStyle/>
        <a:p>
          <a:endParaRPr lang="en-MY"/>
        </a:p>
      </dgm:t>
    </dgm:pt>
    <dgm:pt modelId="{243091DC-FAC4-491C-A707-5492BDBD66C6}" type="sibTrans" cxnId="{70E6D6C5-DD57-451A-80D2-1D5FCFDF324F}">
      <dgm:prSet/>
      <dgm:spPr/>
      <dgm:t>
        <a:bodyPr/>
        <a:lstStyle/>
        <a:p>
          <a:endParaRPr lang="en-MY"/>
        </a:p>
      </dgm:t>
    </dgm:pt>
    <dgm:pt modelId="{40FA9090-14BA-42B7-A9E0-9F54DB7D00E6}">
      <dgm:prSet phldrT="[Text]" custT="1"/>
      <dgm:spPr/>
      <dgm:t>
        <a:bodyPr/>
        <a:lstStyle/>
        <a:p>
          <a:r>
            <a:rPr lang="en-US" sz="3200" dirty="0" smtClean="0"/>
            <a:t>HSV-2</a:t>
          </a:r>
          <a:endParaRPr lang="en-MY" sz="3200" dirty="0"/>
        </a:p>
      </dgm:t>
    </dgm:pt>
    <dgm:pt modelId="{5725C797-7FFF-4941-AA3D-882986CC3355}" type="parTrans" cxnId="{C806F804-7441-41FD-BE9E-9BB35328CA7F}">
      <dgm:prSet/>
      <dgm:spPr/>
      <dgm:t>
        <a:bodyPr/>
        <a:lstStyle/>
        <a:p>
          <a:endParaRPr lang="en-MY"/>
        </a:p>
      </dgm:t>
    </dgm:pt>
    <dgm:pt modelId="{A9FFBFFE-13F3-4684-BAA4-B889CCFB803B}" type="sibTrans" cxnId="{C806F804-7441-41FD-BE9E-9BB35328CA7F}">
      <dgm:prSet/>
      <dgm:spPr/>
      <dgm:t>
        <a:bodyPr/>
        <a:lstStyle/>
        <a:p>
          <a:endParaRPr lang="en-MY"/>
        </a:p>
      </dgm:t>
    </dgm:pt>
    <dgm:pt modelId="{3D271F9C-D2AC-4BCD-B08A-FAE450F2FA3F}">
      <dgm:prSet phldrT="[Text]" custT="1"/>
      <dgm:spPr/>
      <dgm:t>
        <a:bodyPr/>
        <a:lstStyle/>
        <a:p>
          <a:r>
            <a:rPr lang="en-US" sz="2800" dirty="0" smtClean="0"/>
            <a:t>Transmitted sexually</a:t>
          </a:r>
          <a:endParaRPr lang="en-MY" sz="2800" dirty="0"/>
        </a:p>
      </dgm:t>
    </dgm:pt>
    <dgm:pt modelId="{5102296E-2FAB-4D0B-A00D-EB4DC780BF01}" type="parTrans" cxnId="{9C3DC9D8-BFE0-4D55-B642-7BFE194EC879}">
      <dgm:prSet/>
      <dgm:spPr/>
      <dgm:t>
        <a:bodyPr/>
        <a:lstStyle/>
        <a:p>
          <a:endParaRPr lang="en-MY"/>
        </a:p>
      </dgm:t>
    </dgm:pt>
    <dgm:pt modelId="{E6871D90-FD98-440E-A08C-B71C0AD8AE2F}" type="sibTrans" cxnId="{9C3DC9D8-BFE0-4D55-B642-7BFE194EC879}">
      <dgm:prSet/>
      <dgm:spPr/>
      <dgm:t>
        <a:bodyPr/>
        <a:lstStyle/>
        <a:p>
          <a:endParaRPr lang="en-MY"/>
        </a:p>
      </dgm:t>
    </dgm:pt>
    <dgm:pt modelId="{1E2D82F9-79CE-4199-80E5-693A3C8A8098}">
      <dgm:prSet phldrT="[Text]" custT="1"/>
      <dgm:spPr/>
      <dgm:t>
        <a:bodyPr/>
        <a:lstStyle/>
        <a:p>
          <a:r>
            <a:rPr lang="en-US" sz="3200" dirty="0" smtClean="0"/>
            <a:t>Genital diseases, passed to neonates</a:t>
          </a:r>
          <a:endParaRPr lang="en-MY" sz="3200" dirty="0"/>
        </a:p>
      </dgm:t>
    </dgm:pt>
    <dgm:pt modelId="{7D0B79C3-8923-453A-B936-F71E973B8610}" type="parTrans" cxnId="{DB477DE0-EA45-49E8-BB72-C36CBE788FA7}">
      <dgm:prSet/>
      <dgm:spPr/>
      <dgm:t>
        <a:bodyPr/>
        <a:lstStyle/>
        <a:p>
          <a:endParaRPr lang="en-MY"/>
        </a:p>
      </dgm:t>
    </dgm:pt>
    <dgm:pt modelId="{2591B407-0BC0-4660-9A58-7F8D188FD97C}" type="sibTrans" cxnId="{DB477DE0-EA45-49E8-BB72-C36CBE788FA7}">
      <dgm:prSet/>
      <dgm:spPr/>
      <dgm:t>
        <a:bodyPr/>
        <a:lstStyle/>
        <a:p>
          <a:endParaRPr lang="en-MY"/>
        </a:p>
      </dgm:t>
    </dgm:pt>
    <dgm:pt modelId="{290C0A4C-ABBB-4BBB-AA76-BD19F8B9C012}" type="pres">
      <dgm:prSet presAssocID="{923B4166-8D05-49C9-9005-95363BA7CF0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MY"/>
        </a:p>
      </dgm:t>
    </dgm:pt>
    <dgm:pt modelId="{2606F24B-7C33-4ABA-B795-1B90F96906E6}" type="pres">
      <dgm:prSet presAssocID="{0CE33C03-7188-4509-A514-FFD3025854CF}" presName="posSpace" presStyleCnt="0"/>
      <dgm:spPr/>
      <dgm:t>
        <a:bodyPr/>
        <a:lstStyle/>
        <a:p>
          <a:endParaRPr lang="en-MY"/>
        </a:p>
      </dgm:t>
    </dgm:pt>
    <dgm:pt modelId="{2F91FADE-A843-4FA8-83FD-2A5314CA2858}" type="pres">
      <dgm:prSet presAssocID="{0CE33C03-7188-4509-A514-FFD3025854CF}" presName="vertFlow" presStyleCnt="0"/>
      <dgm:spPr/>
      <dgm:t>
        <a:bodyPr/>
        <a:lstStyle/>
        <a:p>
          <a:endParaRPr lang="en-MY"/>
        </a:p>
      </dgm:t>
    </dgm:pt>
    <dgm:pt modelId="{4CD3E2CC-0B23-45F1-96D9-367926253757}" type="pres">
      <dgm:prSet presAssocID="{0CE33C03-7188-4509-A514-FFD3025854CF}" presName="topSpace" presStyleCnt="0"/>
      <dgm:spPr/>
      <dgm:t>
        <a:bodyPr/>
        <a:lstStyle/>
        <a:p>
          <a:endParaRPr lang="en-MY"/>
        </a:p>
      </dgm:t>
    </dgm:pt>
    <dgm:pt modelId="{DF4A398A-D0FD-45FA-856F-E0D14BD875C3}" type="pres">
      <dgm:prSet presAssocID="{0CE33C03-7188-4509-A514-FFD3025854CF}" presName="firstComp" presStyleCnt="0"/>
      <dgm:spPr/>
      <dgm:t>
        <a:bodyPr/>
        <a:lstStyle/>
        <a:p>
          <a:endParaRPr lang="en-MY"/>
        </a:p>
      </dgm:t>
    </dgm:pt>
    <dgm:pt modelId="{E3B27B91-0296-4D51-910D-76D8F27367A3}" type="pres">
      <dgm:prSet presAssocID="{0CE33C03-7188-4509-A514-FFD3025854CF}" presName="firstChild" presStyleLbl="bgAccFollowNode1" presStyleIdx="0" presStyleCnt="4" custScaleX="102415"/>
      <dgm:spPr/>
      <dgm:t>
        <a:bodyPr/>
        <a:lstStyle/>
        <a:p>
          <a:endParaRPr lang="en-MY"/>
        </a:p>
      </dgm:t>
    </dgm:pt>
    <dgm:pt modelId="{10304B12-54B0-4742-B03E-44878E629C4E}" type="pres">
      <dgm:prSet presAssocID="{0CE33C03-7188-4509-A514-FFD3025854CF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9B073F1-A863-47D4-B8A4-49EFF423B76D}" type="pres">
      <dgm:prSet presAssocID="{3D82A575-99F9-4B0C-AB6C-0DA897A36CC8}" presName="comp" presStyleCnt="0"/>
      <dgm:spPr/>
      <dgm:t>
        <a:bodyPr/>
        <a:lstStyle/>
        <a:p>
          <a:endParaRPr lang="en-MY"/>
        </a:p>
      </dgm:t>
    </dgm:pt>
    <dgm:pt modelId="{F8E81433-CF57-4E6C-BDBA-86DA66D31EB8}" type="pres">
      <dgm:prSet presAssocID="{3D82A575-99F9-4B0C-AB6C-0DA897A36CC8}" presName="child" presStyleLbl="bgAccFollowNode1" presStyleIdx="1" presStyleCnt="4" custScaleX="102415"/>
      <dgm:spPr/>
      <dgm:t>
        <a:bodyPr/>
        <a:lstStyle/>
        <a:p>
          <a:endParaRPr lang="en-MY"/>
        </a:p>
      </dgm:t>
    </dgm:pt>
    <dgm:pt modelId="{B2ABA61E-84A7-48F1-A20C-C16230BA1006}" type="pres">
      <dgm:prSet presAssocID="{3D82A575-99F9-4B0C-AB6C-0DA897A36CC8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74AC7D1-BA9D-4629-BD0A-CEBF558883BB}" type="pres">
      <dgm:prSet presAssocID="{0CE33C03-7188-4509-A514-FFD3025854CF}" presName="negSpace" presStyleCnt="0"/>
      <dgm:spPr/>
      <dgm:t>
        <a:bodyPr/>
        <a:lstStyle/>
        <a:p>
          <a:endParaRPr lang="en-MY"/>
        </a:p>
      </dgm:t>
    </dgm:pt>
    <dgm:pt modelId="{4B648ABD-E701-40D1-9436-A8DBD8130176}" type="pres">
      <dgm:prSet presAssocID="{0CE33C03-7188-4509-A514-FFD3025854CF}" presName="circle" presStyleLbl="node1" presStyleIdx="0" presStyleCnt="2" custLinFactNeighborX="-3489"/>
      <dgm:spPr/>
      <dgm:t>
        <a:bodyPr/>
        <a:lstStyle/>
        <a:p>
          <a:endParaRPr lang="en-MY"/>
        </a:p>
      </dgm:t>
    </dgm:pt>
    <dgm:pt modelId="{5C4EFB60-ABAD-41C8-8300-9BCB0AAC6A5E}" type="pres">
      <dgm:prSet presAssocID="{48D45369-1C2F-4C75-9464-214090D58850}" presName="transSpace" presStyleCnt="0"/>
      <dgm:spPr/>
      <dgm:t>
        <a:bodyPr/>
        <a:lstStyle/>
        <a:p>
          <a:endParaRPr lang="en-MY"/>
        </a:p>
      </dgm:t>
    </dgm:pt>
    <dgm:pt modelId="{D3277F79-3C8F-49E9-A6CF-0A2D825027C9}" type="pres">
      <dgm:prSet presAssocID="{40FA9090-14BA-42B7-A9E0-9F54DB7D00E6}" presName="posSpace" presStyleCnt="0"/>
      <dgm:spPr/>
      <dgm:t>
        <a:bodyPr/>
        <a:lstStyle/>
        <a:p>
          <a:endParaRPr lang="en-MY"/>
        </a:p>
      </dgm:t>
    </dgm:pt>
    <dgm:pt modelId="{E9EDCF4C-8BC1-4F31-9C0C-9F42724AD027}" type="pres">
      <dgm:prSet presAssocID="{40FA9090-14BA-42B7-A9E0-9F54DB7D00E6}" presName="vertFlow" presStyleCnt="0"/>
      <dgm:spPr/>
      <dgm:t>
        <a:bodyPr/>
        <a:lstStyle/>
        <a:p>
          <a:endParaRPr lang="en-MY"/>
        </a:p>
      </dgm:t>
    </dgm:pt>
    <dgm:pt modelId="{A2FDDEB0-8A9E-411F-818D-24CA00A131A3}" type="pres">
      <dgm:prSet presAssocID="{40FA9090-14BA-42B7-A9E0-9F54DB7D00E6}" presName="topSpace" presStyleCnt="0"/>
      <dgm:spPr/>
      <dgm:t>
        <a:bodyPr/>
        <a:lstStyle/>
        <a:p>
          <a:endParaRPr lang="en-MY"/>
        </a:p>
      </dgm:t>
    </dgm:pt>
    <dgm:pt modelId="{A54F8FAE-2FD6-4266-8AC5-1BED4DFF1FAB}" type="pres">
      <dgm:prSet presAssocID="{40FA9090-14BA-42B7-A9E0-9F54DB7D00E6}" presName="firstComp" presStyleCnt="0"/>
      <dgm:spPr/>
      <dgm:t>
        <a:bodyPr/>
        <a:lstStyle/>
        <a:p>
          <a:endParaRPr lang="en-MY"/>
        </a:p>
      </dgm:t>
    </dgm:pt>
    <dgm:pt modelId="{1C6D542A-9016-4C5A-8F89-41310100CF62}" type="pres">
      <dgm:prSet presAssocID="{40FA9090-14BA-42B7-A9E0-9F54DB7D00E6}" presName="firstChild" presStyleLbl="bgAccFollowNode1" presStyleIdx="2" presStyleCnt="4"/>
      <dgm:spPr/>
      <dgm:t>
        <a:bodyPr/>
        <a:lstStyle/>
        <a:p>
          <a:endParaRPr lang="en-MY"/>
        </a:p>
      </dgm:t>
    </dgm:pt>
    <dgm:pt modelId="{A649C359-E12A-4A60-BE43-8CB6BBE05CF4}" type="pres">
      <dgm:prSet presAssocID="{40FA9090-14BA-42B7-A9E0-9F54DB7D00E6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C96631B-A4AD-445E-9827-423D16A747DF}" type="pres">
      <dgm:prSet presAssocID="{1E2D82F9-79CE-4199-80E5-693A3C8A8098}" presName="comp" presStyleCnt="0"/>
      <dgm:spPr/>
      <dgm:t>
        <a:bodyPr/>
        <a:lstStyle/>
        <a:p>
          <a:endParaRPr lang="en-MY"/>
        </a:p>
      </dgm:t>
    </dgm:pt>
    <dgm:pt modelId="{7FC549C9-AB28-4FA1-ADC3-67BE8EA632AA}" type="pres">
      <dgm:prSet presAssocID="{1E2D82F9-79CE-4199-80E5-693A3C8A8098}" presName="child" presStyleLbl="bgAccFollowNode1" presStyleIdx="3" presStyleCnt="4" custScaleY="121624"/>
      <dgm:spPr/>
      <dgm:t>
        <a:bodyPr/>
        <a:lstStyle/>
        <a:p>
          <a:endParaRPr lang="en-MY"/>
        </a:p>
      </dgm:t>
    </dgm:pt>
    <dgm:pt modelId="{EAA1B0A5-2F83-4C64-A6ED-A26D0EEF9015}" type="pres">
      <dgm:prSet presAssocID="{1E2D82F9-79CE-4199-80E5-693A3C8A8098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D66FFB0-05BC-466D-87C4-997AF3A85DBB}" type="pres">
      <dgm:prSet presAssocID="{40FA9090-14BA-42B7-A9E0-9F54DB7D00E6}" presName="negSpace" presStyleCnt="0"/>
      <dgm:spPr/>
      <dgm:t>
        <a:bodyPr/>
        <a:lstStyle/>
        <a:p>
          <a:endParaRPr lang="en-MY"/>
        </a:p>
      </dgm:t>
    </dgm:pt>
    <dgm:pt modelId="{8AFBD7F7-429F-4FB4-A411-625D9E4E0505}" type="pres">
      <dgm:prSet presAssocID="{40FA9090-14BA-42B7-A9E0-9F54DB7D00E6}" presName="circle" presStyleLbl="node1" presStyleIdx="1" presStyleCnt="2"/>
      <dgm:spPr/>
      <dgm:t>
        <a:bodyPr/>
        <a:lstStyle/>
        <a:p>
          <a:endParaRPr lang="en-MY"/>
        </a:p>
      </dgm:t>
    </dgm:pt>
  </dgm:ptLst>
  <dgm:cxnLst>
    <dgm:cxn modelId="{1BB84926-BD78-4E44-9041-99FB665C1F58}" type="presOf" srcId="{3D82A575-99F9-4B0C-AB6C-0DA897A36CC8}" destId="{F8E81433-CF57-4E6C-BDBA-86DA66D31EB8}" srcOrd="0" destOrd="0" presId="urn:microsoft.com/office/officeart/2005/8/layout/hList9"/>
    <dgm:cxn modelId="{4874F418-AD87-4638-B693-D997C18ABF64}" type="presOf" srcId="{27747409-75BD-48E5-896C-6705EF7BE536}" destId="{10304B12-54B0-4742-B03E-44878E629C4E}" srcOrd="1" destOrd="0" presId="urn:microsoft.com/office/officeart/2005/8/layout/hList9"/>
    <dgm:cxn modelId="{F46CD4C4-7C9A-4C86-A89D-F45F8A3CC6FE}" type="presOf" srcId="{3D271F9C-D2AC-4BCD-B08A-FAE450F2FA3F}" destId="{1C6D542A-9016-4C5A-8F89-41310100CF62}" srcOrd="0" destOrd="0" presId="urn:microsoft.com/office/officeart/2005/8/layout/hList9"/>
    <dgm:cxn modelId="{FC343317-48DF-4DAD-B213-86C28217D7E4}" type="presOf" srcId="{3D82A575-99F9-4B0C-AB6C-0DA897A36CC8}" destId="{B2ABA61E-84A7-48F1-A20C-C16230BA1006}" srcOrd="1" destOrd="0" presId="urn:microsoft.com/office/officeart/2005/8/layout/hList9"/>
    <dgm:cxn modelId="{C806F804-7441-41FD-BE9E-9BB35328CA7F}" srcId="{923B4166-8D05-49C9-9005-95363BA7CF0F}" destId="{40FA9090-14BA-42B7-A9E0-9F54DB7D00E6}" srcOrd="1" destOrd="0" parTransId="{5725C797-7FFF-4941-AA3D-882986CC3355}" sibTransId="{A9FFBFFE-13F3-4684-BAA4-B889CCFB803B}"/>
    <dgm:cxn modelId="{4F0C5914-6F5A-418D-BEF0-7447D0117F0C}" type="presOf" srcId="{923B4166-8D05-49C9-9005-95363BA7CF0F}" destId="{290C0A4C-ABBB-4BBB-AA76-BD19F8B9C012}" srcOrd="0" destOrd="0" presId="urn:microsoft.com/office/officeart/2005/8/layout/hList9"/>
    <dgm:cxn modelId="{D48AB0F8-9F49-40FA-B55E-A29225C4CD26}" srcId="{923B4166-8D05-49C9-9005-95363BA7CF0F}" destId="{0CE33C03-7188-4509-A514-FFD3025854CF}" srcOrd="0" destOrd="0" parTransId="{D43BA796-C494-4545-8987-45B83B0000D3}" sibTransId="{48D45369-1C2F-4C75-9464-214090D58850}"/>
    <dgm:cxn modelId="{3A47C4C2-F4C8-464F-A29A-8AF10F39A70F}" srcId="{0CE33C03-7188-4509-A514-FFD3025854CF}" destId="{27747409-75BD-48E5-896C-6705EF7BE536}" srcOrd="0" destOrd="0" parTransId="{D3C2CF1A-D453-4CF3-880B-6CF9114A0D99}" sibTransId="{456765C8-12F6-4F89-9ECD-3DD4DE45EE03}"/>
    <dgm:cxn modelId="{1D3D7268-F02F-4AF7-BCE7-84B2011CE5F2}" type="presOf" srcId="{1E2D82F9-79CE-4199-80E5-693A3C8A8098}" destId="{7FC549C9-AB28-4FA1-ADC3-67BE8EA632AA}" srcOrd="0" destOrd="0" presId="urn:microsoft.com/office/officeart/2005/8/layout/hList9"/>
    <dgm:cxn modelId="{A6A69474-F724-425E-A96E-3A7DF1A59848}" type="presOf" srcId="{3D271F9C-D2AC-4BCD-B08A-FAE450F2FA3F}" destId="{A649C359-E12A-4A60-BE43-8CB6BBE05CF4}" srcOrd="1" destOrd="0" presId="urn:microsoft.com/office/officeart/2005/8/layout/hList9"/>
    <dgm:cxn modelId="{DB477DE0-EA45-49E8-BB72-C36CBE788FA7}" srcId="{40FA9090-14BA-42B7-A9E0-9F54DB7D00E6}" destId="{1E2D82F9-79CE-4199-80E5-693A3C8A8098}" srcOrd="1" destOrd="0" parTransId="{7D0B79C3-8923-453A-B936-F71E973B8610}" sibTransId="{2591B407-0BC0-4660-9A58-7F8D188FD97C}"/>
    <dgm:cxn modelId="{63BE67B9-8E80-431B-8E23-1EAD9CE55260}" type="presOf" srcId="{40FA9090-14BA-42B7-A9E0-9F54DB7D00E6}" destId="{8AFBD7F7-429F-4FB4-A411-625D9E4E0505}" srcOrd="0" destOrd="0" presId="urn:microsoft.com/office/officeart/2005/8/layout/hList9"/>
    <dgm:cxn modelId="{70E6D6C5-DD57-451A-80D2-1D5FCFDF324F}" srcId="{0CE33C03-7188-4509-A514-FFD3025854CF}" destId="{3D82A575-99F9-4B0C-AB6C-0DA897A36CC8}" srcOrd="1" destOrd="0" parTransId="{487FCCD9-474F-46E1-809D-55448B9EC4B1}" sibTransId="{243091DC-FAC4-491C-A707-5492BDBD66C6}"/>
    <dgm:cxn modelId="{4DFBE541-4570-4A11-A6B6-058D98211181}" type="presOf" srcId="{1E2D82F9-79CE-4199-80E5-693A3C8A8098}" destId="{EAA1B0A5-2F83-4C64-A6ED-A26D0EEF9015}" srcOrd="1" destOrd="0" presId="urn:microsoft.com/office/officeart/2005/8/layout/hList9"/>
    <dgm:cxn modelId="{D17E7469-59F1-4446-8A38-5417BF37DF22}" type="presOf" srcId="{0CE33C03-7188-4509-A514-FFD3025854CF}" destId="{4B648ABD-E701-40D1-9436-A8DBD8130176}" srcOrd="0" destOrd="0" presId="urn:microsoft.com/office/officeart/2005/8/layout/hList9"/>
    <dgm:cxn modelId="{DBC1B8C4-81A1-40EF-9F56-717F74BFE7D8}" type="presOf" srcId="{27747409-75BD-48E5-896C-6705EF7BE536}" destId="{E3B27B91-0296-4D51-910D-76D8F27367A3}" srcOrd="0" destOrd="0" presId="urn:microsoft.com/office/officeart/2005/8/layout/hList9"/>
    <dgm:cxn modelId="{9C3DC9D8-BFE0-4D55-B642-7BFE194EC879}" srcId="{40FA9090-14BA-42B7-A9E0-9F54DB7D00E6}" destId="{3D271F9C-D2AC-4BCD-B08A-FAE450F2FA3F}" srcOrd="0" destOrd="0" parTransId="{5102296E-2FAB-4D0B-A00D-EB4DC780BF01}" sibTransId="{E6871D90-FD98-440E-A08C-B71C0AD8AE2F}"/>
    <dgm:cxn modelId="{804DE6BF-CA31-4122-AA58-F586572D13C7}" type="presParOf" srcId="{290C0A4C-ABBB-4BBB-AA76-BD19F8B9C012}" destId="{2606F24B-7C33-4ABA-B795-1B90F96906E6}" srcOrd="0" destOrd="0" presId="urn:microsoft.com/office/officeart/2005/8/layout/hList9"/>
    <dgm:cxn modelId="{78C0E406-4ADC-4C50-8CDE-8E3B64B4016D}" type="presParOf" srcId="{290C0A4C-ABBB-4BBB-AA76-BD19F8B9C012}" destId="{2F91FADE-A843-4FA8-83FD-2A5314CA2858}" srcOrd="1" destOrd="0" presId="urn:microsoft.com/office/officeart/2005/8/layout/hList9"/>
    <dgm:cxn modelId="{A6B02A5C-6E15-4B39-9E7D-B7EA259CF230}" type="presParOf" srcId="{2F91FADE-A843-4FA8-83FD-2A5314CA2858}" destId="{4CD3E2CC-0B23-45F1-96D9-367926253757}" srcOrd="0" destOrd="0" presId="urn:microsoft.com/office/officeart/2005/8/layout/hList9"/>
    <dgm:cxn modelId="{10766A6E-78C4-4E62-B669-34EA55DB16DB}" type="presParOf" srcId="{2F91FADE-A843-4FA8-83FD-2A5314CA2858}" destId="{DF4A398A-D0FD-45FA-856F-E0D14BD875C3}" srcOrd="1" destOrd="0" presId="urn:microsoft.com/office/officeart/2005/8/layout/hList9"/>
    <dgm:cxn modelId="{4D11D36A-F8A6-452B-AC27-317AF4818D33}" type="presParOf" srcId="{DF4A398A-D0FD-45FA-856F-E0D14BD875C3}" destId="{E3B27B91-0296-4D51-910D-76D8F27367A3}" srcOrd="0" destOrd="0" presId="urn:microsoft.com/office/officeart/2005/8/layout/hList9"/>
    <dgm:cxn modelId="{F78F40E2-D053-446A-8A0C-D3C86EA5D736}" type="presParOf" srcId="{DF4A398A-D0FD-45FA-856F-E0D14BD875C3}" destId="{10304B12-54B0-4742-B03E-44878E629C4E}" srcOrd="1" destOrd="0" presId="urn:microsoft.com/office/officeart/2005/8/layout/hList9"/>
    <dgm:cxn modelId="{8B2B2838-C128-45ED-A96B-D85E9FE949BB}" type="presParOf" srcId="{2F91FADE-A843-4FA8-83FD-2A5314CA2858}" destId="{C9B073F1-A863-47D4-B8A4-49EFF423B76D}" srcOrd="2" destOrd="0" presId="urn:microsoft.com/office/officeart/2005/8/layout/hList9"/>
    <dgm:cxn modelId="{85F1DB90-D1E6-4157-B16B-75D7B6D55CCF}" type="presParOf" srcId="{C9B073F1-A863-47D4-B8A4-49EFF423B76D}" destId="{F8E81433-CF57-4E6C-BDBA-86DA66D31EB8}" srcOrd="0" destOrd="0" presId="urn:microsoft.com/office/officeart/2005/8/layout/hList9"/>
    <dgm:cxn modelId="{CBBE97ED-6907-4668-9AF6-94E675972CCD}" type="presParOf" srcId="{C9B073F1-A863-47D4-B8A4-49EFF423B76D}" destId="{B2ABA61E-84A7-48F1-A20C-C16230BA1006}" srcOrd="1" destOrd="0" presId="urn:microsoft.com/office/officeart/2005/8/layout/hList9"/>
    <dgm:cxn modelId="{95C0E268-0BC2-43DA-A9FD-C655D3C3F1E2}" type="presParOf" srcId="{290C0A4C-ABBB-4BBB-AA76-BD19F8B9C012}" destId="{774AC7D1-BA9D-4629-BD0A-CEBF558883BB}" srcOrd="2" destOrd="0" presId="urn:microsoft.com/office/officeart/2005/8/layout/hList9"/>
    <dgm:cxn modelId="{B29AE676-D4D7-475B-A3E0-2FCB6021A9D2}" type="presParOf" srcId="{290C0A4C-ABBB-4BBB-AA76-BD19F8B9C012}" destId="{4B648ABD-E701-40D1-9436-A8DBD8130176}" srcOrd="3" destOrd="0" presId="urn:microsoft.com/office/officeart/2005/8/layout/hList9"/>
    <dgm:cxn modelId="{DF97CFD7-06B5-4D36-A449-D228BDFADF82}" type="presParOf" srcId="{290C0A4C-ABBB-4BBB-AA76-BD19F8B9C012}" destId="{5C4EFB60-ABAD-41C8-8300-9BCB0AAC6A5E}" srcOrd="4" destOrd="0" presId="urn:microsoft.com/office/officeart/2005/8/layout/hList9"/>
    <dgm:cxn modelId="{A0EA8932-442D-4E6C-86A4-567553D40AAA}" type="presParOf" srcId="{290C0A4C-ABBB-4BBB-AA76-BD19F8B9C012}" destId="{D3277F79-3C8F-49E9-A6CF-0A2D825027C9}" srcOrd="5" destOrd="0" presId="urn:microsoft.com/office/officeart/2005/8/layout/hList9"/>
    <dgm:cxn modelId="{E779DD2E-E488-410B-A140-3D1D1D661637}" type="presParOf" srcId="{290C0A4C-ABBB-4BBB-AA76-BD19F8B9C012}" destId="{E9EDCF4C-8BC1-4F31-9C0C-9F42724AD027}" srcOrd="6" destOrd="0" presId="urn:microsoft.com/office/officeart/2005/8/layout/hList9"/>
    <dgm:cxn modelId="{09D497A9-80C9-4A83-9F6B-9EADA8E4F7B9}" type="presParOf" srcId="{E9EDCF4C-8BC1-4F31-9C0C-9F42724AD027}" destId="{A2FDDEB0-8A9E-411F-818D-24CA00A131A3}" srcOrd="0" destOrd="0" presId="urn:microsoft.com/office/officeart/2005/8/layout/hList9"/>
    <dgm:cxn modelId="{C1D6FC64-E2D4-4BC7-881D-C30EEBFF052B}" type="presParOf" srcId="{E9EDCF4C-8BC1-4F31-9C0C-9F42724AD027}" destId="{A54F8FAE-2FD6-4266-8AC5-1BED4DFF1FAB}" srcOrd="1" destOrd="0" presId="urn:microsoft.com/office/officeart/2005/8/layout/hList9"/>
    <dgm:cxn modelId="{2CA1105C-E276-4A40-8819-ABB8158DFE49}" type="presParOf" srcId="{A54F8FAE-2FD6-4266-8AC5-1BED4DFF1FAB}" destId="{1C6D542A-9016-4C5A-8F89-41310100CF62}" srcOrd="0" destOrd="0" presId="urn:microsoft.com/office/officeart/2005/8/layout/hList9"/>
    <dgm:cxn modelId="{7B079957-F387-4277-93D6-002A12EF7568}" type="presParOf" srcId="{A54F8FAE-2FD6-4266-8AC5-1BED4DFF1FAB}" destId="{A649C359-E12A-4A60-BE43-8CB6BBE05CF4}" srcOrd="1" destOrd="0" presId="urn:microsoft.com/office/officeart/2005/8/layout/hList9"/>
    <dgm:cxn modelId="{D6D2F529-2B4E-4B74-AD8C-F703E96BF4DA}" type="presParOf" srcId="{E9EDCF4C-8BC1-4F31-9C0C-9F42724AD027}" destId="{3C96631B-A4AD-445E-9827-423D16A747DF}" srcOrd="2" destOrd="0" presId="urn:microsoft.com/office/officeart/2005/8/layout/hList9"/>
    <dgm:cxn modelId="{22A0468F-103D-4A1E-9FE2-9CEFBE81D3EA}" type="presParOf" srcId="{3C96631B-A4AD-445E-9827-423D16A747DF}" destId="{7FC549C9-AB28-4FA1-ADC3-67BE8EA632AA}" srcOrd="0" destOrd="0" presId="urn:microsoft.com/office/officeart/2005/8/layout/hList9"/>
    <dgm:cxn modelId="{5A0CC33E-F84D-4AF7-A14C-B43BEB13C261}" type="presParOf" srcId="{3C96631B-A4AD-445E-9827-423D16A747DF}" destId="{EAA1B0A5-2F83-4C64-A6ED-A26D0EEF9015}" srcOrd="1" destOrd="0" presId="urn:microsoft.com/office/officeart/2005/8/layout/hList9"/>
    <dgm:cxn modelId="{19A45711-EF13-46B6-83EC-11F933ED1324}" type="presParOf" srcId="{290C0A4C-ABBB-4BBB-AA76-BD19F8B9C012}" destId="{0D66FFB0-05BC-466D-87C4-997AF3A85DBB}" srcOrd="7" destOrd="0" presId="urn:microsoft.com/office/officeart/2005/8/layout/hList9"/>
    <dgm:cxn modelId="{4BFF3D7D-9945-4C1B-A53E-4B289C66C744}" type="presParOf" srcId="{290C0A4C-ABBB-4BBB-AA76-BD19F8B9C012}" destId="{8AFBD7F7-429F-4FB4-A411-625D9E4E0505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3C2F68C-6FF8-4907-B9D3-D9E95FD0769E}" type="doc">
      <dgm:prSet loTypeId="urn:microsoft.com/office/officeart/2005/8/layout/hList1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CB329FA9-8B7F-4853-8C4E-CC1A617D0438}">
      <dgm:prSet phldrT="[Text]"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</dgm:spPr>
      <dgm:t>
        <a:bodyPr/>
        <a:lstStyle/>
        <a:p>
          <a:r>
            <a:rPr lang="en-US" dirty="0" smtClean="0"/>
            <a:t>Local</a:t>
          </a:r>
          <a:endParaRPr lang="en-MY" dirty="0"/>
        </a:p>
      </dgm:t>
    </dgm:pt>
    <dgm:pt modelId="{3B1B9FAB-D8D8-4B89-9008-879B952CA24F}" type="parTrans" cxnId="{41A8F5DB-BEC5-4645-92CC-261AED1F79AA}">
      <dgm:prSet/>
      <dgm:spPr/>
      <dgm:t>
        <a:bodyPr/>
        <a:lstStyle/>
        <a:p>
          <a:endParaRPr lang="en-MY"/>
        </a:p>
      </dgm:t>
    </dgm:pt>
    <dgm:pt modelId="{FF95DC11-F9C9-4B9C-9DFA-14A6AB2F2190}" type="sibTrans" cxnId="{41A8F5DB-BEC5-4645-92CC-261AED1F79AA}">
      <dgm:prSet/>
      <dgm:spPr/>
      <dgm:t>
        <a:bodyPr/>
        <a:lstStyle/>
        <a:p>
          <a:endParaRPr lang="en-MY"/>
        </a:p>
      </dgm:t>
    </dgm:pt>
    <dgm:pt modelId="{89F4500A-3705-4251-9C5E-969B1C54A5B7}">
      <dgm:prSet phldrT="[Text]"/>
      <dgm:spPr/>
      <dgm:t>
        <a:bodyPr/>
        <a:lstStyle/>
        <a:p>
          <a:r>
            <a:rPr lang="en-US" dirty="0" smtClean="0"/>
            <a:t>Antiviral (acyclovir)</a:t>
          </a:r>
          <a:endParaRPr lang="en-MY" dirty="0"/>
        </a:p>
      </dgm:t>
    </dgm:pt>
    <dgm:pt modelId="{5643ED96-AAF1-48E7-979B-261A3104312A}" type="parTrans" cxnId="{D4F85AD1-207D-4DE9-922E-C8BCC707989E}">
      <dgm:prSet/>
      <dgm:spPr/>
      <dgm:t>
        <a:bodyPr/>
        <a:lstStyle/>
        <a:p>
          <a:endParaRPr lang="en-MY"/>
        </a:p>
      </dgm:t>
    </dgm:pt>
    <dgm:pt modelId="{C158474A-C0E9-4D17-8D3E-828094839EA0}" type="sibTrans" cxnId="{D4F85AD1-207D-4DE9-922E-C8BCC707989E}">
      <dgm:prSet/>
      <dgm:spPr/>
      <dgm:t>
        <a:bodyPr/>
        <a:lstStyle/>
        <a:p>
          <a:endParaRPr lang="en-MY"/>
        </a:p>
      </dgm:t>
    </dgm:pt>
    <dgm:pt modelId="{3EEB4320-6F6A-43F0-9017-C46EBB8F8382}">
      <dgm:prSet phldrT="[Text]"/>
      <dgm:spPr/>
      <dgm:t>
        <a:bodyPr/>
        <a:lstStyle/>
        <a:p>
          <a:r>
            <a:rPr lang="en-US" dirty="0" smtClean="0"/>
            <a:t>Local antibiotic</a:t>
          </a:r>
          <a:endParaRPr lang="en-MY" dirty="0"/>
        </a:p>
      </dgm:t>
    </dgm:pt>
    <dgm:pt modelId="{5B7F9800-D026-4F22-986F-A0313F429F33}" type="parTrans" cxnId="{5367DC25-C0D1-4865-B2A6-4102056636B6}">
      <dgm:prSet/>
      <dgm:spPr/>
      <dgm:t>
        <a:bodyPr/>
        <a:lstStyle/>
        <a:p>
          <a:endParaRPr lang="en-MY"/>
        </a:p>
      </dgm:t>
    </dgm:pt>
    <dgm:pt modelId="{DFECC5BF-E436-4EB7-BA09-8AC5307C1CA1}" type="sibTrans" cxnId="{5367DC25-C0D1-4865-B2A6-4102056636B6}">
      <dgm:prSet/>
      <dgm:spPr/>
      <dgm:t>
        <a:bodyPr/>
        <a:lstStyle/>
        <a:p>
          <a:endParaRPr lang="en-MY"/>
        </a:p>
      </dgm:t>
    </dgm:pt>
    <dgm:pt modelId="{D6890F5C-8F97-41A2-B476-2F0F154EB20A}">
      <dgm:prSet phldrT="[Text]"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</dgm:spPr>
      <dgm:t>
        <a:bodyPr/>
        <a:lstStyle/>
        <a:p>
          <a:r>
            <a:rPr lang="en-US" dirty="0" smtClean="0"/>
            <a:t>General</a:t>
          </a:r>
          <a:endParaRPr lang="en-MY" dirty="0"/>
        </a:p>
      </dgm:t>
    </dgm:pt>
    <dgm:pt modelId="{3A87B3BB-B77B-4A0B-AD5D-6DF1398200A0}" type="parTrans" cxnId="{EE15B4DC-4ECD-4D1D-818F-04966AD85AA3}">
      <dgm:prSet/>
      <dgm:spPr/>
      <dgm:t>
        <a:bodyPr/>
        <a:lstStyle/>
        <a:p>
          <a:endParaRPr lang="en-MY"/>
        </a:p>
      </dgm:t>
    </dgm:pt>
    <dgm:pt modelId="{A232CD0B-E457-4D1C-ACB3-94449F93C712}" type="sibTrans" cxnId="{EE15B4DC-4ECD-4D1D-818F-04966AD85AA3}">
      <dgm:prSet/>
      <dgm:spPr/>
      <dgm:t>
        <a:bodyPr/>
        <a:lstStyle/>
        <a:p>
          <a:endParaRPr lang="en-MY"/>
        </a:p>
      </dgm:t>
    </dgm:pt>
    <dgm:pt modelId="{DA7632D7-31C4-4219-9D24-3D60C6AF2631}">
      <dgm:prSet phldrT="[Text]"/>
      <dgm:spPr/>
      <dgm:t>
        <a:bodyPr/>
        <a:lstStyle/>
        <a:p>
          <a:r>
            <a:rPr lang="en-US" dirty="0" err="1" smtClean="0"/>
            <a:t>Vit</a:t>
          </a:r>
          <a:r>
            <a:rPr lang="en-US" dirty="0" smtClean="0"/>
            <a:t> A &amp; </a:t>
          </a:r>
          <a:r>
            <a:rPr lang="en-US" dirty="0" err="1" smtClean="0"/>
            <a:t>Vit</a:t>
          </a:r>
          <a:r>
            <a:rPr lang="en-US" dirty="0" smtClean="0"/>
            <a:t> C</a:t>
          </a:r>
          <a:endParaRPr lang="en-MY" dirty="0"/>
        </a:p>
      </dgm:t>
    </dgm:pt>
    <dgm:pt modelId="{8C873E32-A0CC-40D9-B821-7A425CCCE8C0}" type="parTrans" cxnId="{CB049B25-E42E-45A0-A5FC-2495827BCDBE}">
      <dgm:prSet/>
      <dgm:spPr/>
      <dgm:t>
        <a:bodyPr/>
        <a:lstStyle/>
        <a:p>
          <a:endParaRPr lang="en-MY"/>
        </a:p>
      </dgm:t>
    </dgm:pt>
    <dgm:pt modelId="{FB93E88D-E8A8-4CFF-B11C-E5C74375F2FE}" type="sibTrans" cxnId="{CB049B25-E42E-45A0-A5FC-2495827BCDBE}">
      <dgm:prSet/>
      <dgm:spPr/>
      <dgm:t>
        <a:bodyPr/>
        <a:lstStyle/>
        <a:p>
          <a:endParaRPr lang="en-MY"/>
        </a:p>
      </dgm:t>
    </dgm:pt>
    <dgm:pt modelId="{BFB4BF5F-35D5-4602-8768-6D2472699372}">
      <dgm:prSet phldrT="[Text]"/>
      <dgm:spPr/>
      <dgm:t>
        <a:bodyPr/>
        <a:lstStyle/>
        <a:p>
          <a:r>
            <a:rPr lang="en-US" dirty="0" smtClean="0"/>
            <a:t>Acyclovir tablet</a:t>
          </a:r>
          <a:endParaRPr lang="en-MY" dirty="0"/>
        </a:p>
      </dgm:t>
    </dgm:pt>
    <dgm:pt modelId="{6FE3CEEE-FC59-4BA4-A8C9-C199B50FB431}" type="parTrans" cxnId="{ACA481D6-14FD-4BF6-9EE3-EF6A3AE6B4EA}">
      <dgm:prSet/>
      <dgm:spPr/>
      <dgm:t>
        <a:bodyPr/>
        <a:lstStyle/>
        <a:p>
          <a:endParaRPr lang="en-MY"/>
        </a:p>
      </dgm:t>
    </dgm:pt>
    <dgm:pt modelId="{8D6B8F59-14BA-4AD6-BF01-48C02D7ACC16}" type="sibTrans" cxnId="{ACA481D6-14FD-4BF6-9EE3-EF6A3AE6B4EA}">
      <dgm:prSet/>
      <dgm:spPr/>
      <dgm:t>
        <a:bodyPr/>
        <a:lstStyle/>
        <a:p>
          <a:endParaRPr lang="en-MY"/>
        </a:p>
      </dgm:t>
    </dgm:pt>
    <dgm:pt modelId="{12C7209B-A5E6-494B-98DF-48D7404C64BB}">
      <dgm:prSet phldrT="[Text]"/>
      <dgm:sp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</dgm:spPr>
      <dgm:t>
        <a:bodyPr/>
        <a:lstStyle/>
        <a:p>
          <a:r>
            <a:rPr lang="en-US" dirty="0" smtClean="0"/>
            <a:t>Resistant </a:t>
          </a:r>
          <a:endParaRPr lang="en-MY" dirty="0"/>
        </a:p>
      </dgm:t>
    </dgm:pt>
    <dgm:pt modelId="{A39BF9BA-F2BD-4BAA-9217-2B926181239D}" type="parTrans" cxnId="{1304B8FD-7B63-419E-8217-D1B88E59704D}">
      <dgm:prSet/>
      <dgm:spPr/>
      <dgm:t>
        <a:bodyPr/>
        <a:lstStyle/>
        <a:p>
          <a:endParaRPr lang="en-MY"/>
        </a:p>
      </dgm:t>
    </dgm:pt>
    <dgm:pt modelId="{1925B02A-F8FC-479C-81B8-268845E23808}" type="sibTrans" cxnId="{1304B8FD-7B63-419E-8217-D1B88E59704D}">
      <dgm:prSet/>
      <dgm:spPr/>
      <dgm:t>
        <a:bodyPr/>
        <a:lstStyle/>
        <a:p>
          <a:endParaRPr lang="en-MY"/>
        </a:p>
      </dgm:t>
    </dgm:pt>
    <dgm:pt modelId="{356C9FF8-E203-4949-AEE5-EB22B2FFF3AD}">
      <dgm:prSet phldrT="[Text]"/>
      <dgm:spPr/>
      <dgm:t>
        <a:bodyPr/>
        <a:lstStyle/>
        <a:p>
          <a:r>
            <a:rPr lang="en-US" dirty="0" smtClean="0"/>
            <a:t>Debridement</a:t>
          </a:r>
          <a:endParaRPr lang="en-MY" dirty="0"/>
        </a:p>
      </dgm:t>
    </dgm:pt>
    <dgm:pt modelId="{10313717-5612-4E2C-B5A0-AA09A275BAF7}" type="parTrans" cxnId="{93060162-D96B-4469-B644-B6B510D9F8F5}">
      <dgm:prSet/>
      <dgm:spPr/>
      <dgm:t>
        <a:bodyPr/>
        <a:lstStyle/>
        <a:p>
          <a:endParaRPr lang="en-MY"/>
        </a:p>
      </dgm:t>
    </dgm:pt>
    <dgm:pt modelId="{89319680-8E49-4F70-9740-A8930F7054F5}" type="sibTrans" cxnId="{93060162-D96B-4469-B644-B6B510D9F8F5}">
      <dgm:prSet/>
      <dgm:spPr/>
      <dgm:t>
        <a:bodyPr/>
        <a:lstStyle/>
        <a:p>
          <a:endParaRPr lang="en-MY"/>
        </a:p>
      </dgm:t>
    </dgm:pt>
    <dgm:pt modelId="{8FEEF9FE-47FF-4B30-88E3-9BFFCF81419E}">
      <dgm:prSet phldrT="[Text]"/>
      <dgm:spPr/>
      <dgm:t>
        <a:bodyPr/>
        <a:lstStyle/>
        <a:p>
          <a:r>
            <a:rPr lang="en-US" dirty="0" smtClean="0"/>
            <a:t>Therapeutic </a:t>
          </a:r>
          <a:r>
            <a:rPr lang="en-US" dirty="0" err="1" smtClean="0"/>
            <a:t>keratopathy</a:t>
          </a:r>
          <a:endParaRPr lang="en-MY" dirty="0"/>
        </a:p>
      </dgm:t>
    </dgm:pt>
    <dgm:pt modelId="{06602215-CEE0-46B5-9A51-54C7343A7F6D}" type="parTrans" cxnId="{E0AD97CA-888F-41F5-9D91-8565BF23FD06}">
      <dgm:prSet/>
      <dgm:spPr/>
      <dgm:t>
        <a:bodyPr/>
        <a:lstStyle/>
        <a:p>
          <a:endParaRPr lang="en-MY"/>
        </a:p>
      </dgm:t>
    </dgm:pt>
    <dgm:pt modelId="{54D499CC-63CC-4D6D-B3AC-E3C2BFDF5798}" type="sibTrans" cxnId="{E0AD97CA-888F-41F5-9D91-8565BF23FD06}">
      <dgm:prSet/>
      <dgm:spPr/>
      <dgm:t>
        <a:bodyPr/>
        <a:lstStyle/>
        <a:p>
          <a:endParaRPr lang="en-MY"/>
        </a:p>
      </dgm:t>
    </dgm:pt>
    <dgm:pt modelId="{BDBD0A8D-AA1A-42F5-95F8-D0255836621A}">
      <dgm:prSet phldrT="[Text]"/>
      <dgm:spPr/>
      <dgm:t>
        <a:bodyPr/>
        <a:lstStyle/>
        <a:p>
          <a:r>
            <a:rPr lang="en-US" dirty="0" smtClean="0"/>
            <a:t>Atropine</a:t>
          </a:r>
          <a:endParaRPr lang="en-MY" dirty="0"/>
        </a:p>
      </dgm:t>
    </dgm:pt>
    <dgm:pt modelId="{CD375322-2AA1-4CCC-8736-D2D53E808EBC}" type="parTrans" cxnId="{1A451DFE-F229-4828-86F7-00F63539F8AF}">
      <dgm:prSet/>
      <dgm:spPr/>
      <dgm:t>
        <a:bodyPr/>
        <a:lstStyle/>
        <a:p>
          <a:endParaRPr lang="en-MY"/>
        </a:p>
      </dgm:t>
    </dgm:pt>
    <dgm:pt modelId="{C9D1146E-B57D-4A27-A19A-4E470C0F998A}" type="sibTrans" cxnId="{1A451DFE-F229-4828-86F7-00F63539F8AF}">
      <dgm:prSet/>
      <dgm:spPr/>
      <dgm:t>
        <a:bodyPr/>
        <a:lstStyle/>
        <a:p>
          <a:endParaRPr lang="en-MY"/>
        </a:p>
      </dgm:t>
    </dgm:pt>
    <dgm:pt modelId="{CC7F5F64-4B87-4D7A-B8EC-B4FE383181FB}">
      <dgm:prSet phldrT="[Text]"/>
      <dgm:spPr/>
      <dgm:t>
        <a:bodyPr/>
        <a:lstStyle/>
        <a:p>
          <a:r>
            <a:rPr lang="en-US" dirty="0" smtClean="0"/>
            <a:t>Bandage</a:t>
          </a:r>
          <a:endParaRPr lang="en-MY" dirty="0"/>
        </a:p>
      </dgm:t>
    </dgm:pt>
    <dgm:pt modelId="{AF8F36AC-D986-4C00-A8E2-42DEE20C4F1A}" type="parTrans" cxnId="{C03AAD22-F01B-4451-A6CE-86E1EB1E5148}">
      <dgm:prSet/>
      <dgm:spPr/>
      <dgm:t>
        <a:bodyPr/>
        <a:lstStyle/>
        <a:p>
          <a:endParaRPr lang="en-MY"/>
        </a:p>
      </dgm:t>
    </dgm:pt>
    <dgm:pt modelId="{54F52970-92AC-48F9-8014-17B22E6FE184}" type="sibTrans" cxnId="{C03AAD22-F01B-4451-A6CE-86E1EB1E5148}">
      <dgm:prSet/>
      <dgm:spPr/>
      <dgm:t>
        <a:bodyPr/>
        <a:lstStyle/>
        <a:p>
          <a:endParaRPr lang="en-MY"/>
        </a:p>
      </dgm:t>
    </dgm:pt>
    <dgm:pt modelId="{91AC4C58-68B5-4CEC-81C0-A79EBA90E6F3}">
      <dgm:prSet phldrT="[Text]"/>
      <dgm:spPr/>
      <dgm:t>
        <a:bodyPr/>
        <a:lstStyle/>
        <a:p>
          <a:r>
            <a:rPr lang="en-US" dirty="0" smtClean="0"/>
            <a:t>Cauterization</a:t>
          </a:r>
          <a:endParaRPr lang="en-MY" dirty="0"/>
        </a:p>
      </dgm:t>
    </dgm:pt>
    <dgm:pt modelId="{08A4A7F1-2C9C-4EB6-A21A-33F44F46222D}" type="parTrans" cxnId="{E7C73BC9-AF44-4A7A-A9B7-1BC45F342C3B}">
      <dgm:prSet/>
      <dgm:spPr/>
      <dgm:t>
        <a:bodyPr/>
        <a:lstStyle/>
        <a:p>
          <a:endParaRPr lang="en-MY"/>
        </a:p>
      </dgm:t>
    </dgm:pt>
    <dgm:pt modelId="{6DA0EF7F-F85D-4C43-A338-13DACA41F577}" type="sibTrans" cxnId="{E7C73BC9-AF44-4A7A-A9B7-1BC45F342C3B}">
      <dgm:prSet/>
      <dgm:spPr/>
      <dgm:t>
        <a:bodyPr/>
        <a:lstStyle/>
        <a:p>
          <a:endParaRPr lang="en-MY"/>
        </a:p>
      </dgm:t>
    </dgm:pt>
    <dgm:pt modelId="{B4E0EC69-D2A7-4281-B18C-41A0DC2C8B06}" type="pres">
      <dgm:prSet presAssocID="{23C2F68C-6FF8-4907-B9D3-D9E95FD076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D2FDABBB-2493-4EED-8292-F13865CE6969}" type="pres">
      <dgm:prSet presAssocID="{CB329FA9-8B7F-4853-8C4E-CC1A617D0438}" presName="composite" presStyleCnt="0"/>
      <dgm:spPr/>
    </dgm:pt>
    <dgm:pt modelId="{E575F6B4-3FD4-4EFB-A1F1-5BDCD303F286}" type="pres">
      <dgm:prSet presAssocID="{CB329FA9-8B7F-4853-8C4E-CC1A617D043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3E68C49-4D7B-4BA9-8638-9E4A1749DEE2}" type="pres">
      <dgm:prSet presAssocID="{CB329FA9-8B7F-4853-8C4E-CC1A617D043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FC74DDEE-2EA1-4A78-BD09-09A22FBDFC80}" type="pres">
      <dgm:prSet presAssocID="{FF95DC11-F9C9-4B9C-9DFA-14A6AB2F2190}" presName="space" presStyleCnt="0"/>
      <dgm:spPr/>
    </dgm:pt>
    <dgm:pt modelId="{341CBEA8-C8BA-4ACC-9B85-188A66638CF0}" type="pres">
      <dgm:prSet presAssocID="{D6890F5C-8F97-41A2-B476-2F0F154EB20A}" presName="composite" presStyleCnt="0"/>
      <dgm:spPr/>
    </dgm:pt>
    <dgm:pt modelId="{49721FE8-CB46-47C2-825C-C512A7B3BEA3}" type="pres">
      <dgm:prSet presAssocID="{D6890F5C-8F97-41A2-B476-2F0F154EB20A}" presName="parTx" presStyleLbl="alignNode1" presStyleIdx="1" presStyleCnt="3" custScaleX="1080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BF08685-B57C-4457-95B1-59E0A8022F20}" type="pres">
      <dgm:prSet presAssocID="{D6890F5C-8F97-41A2-B476-2F0F154EB20A}" presName="desTx" presStyleLbl="alignAccFollowNode1" presStyleIdx="1" presStyleCnt="3" custScaleX="10940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3EEA3CC-ED61-468E-A1C3-ED87FDEA28BB}" type="pres">
      <dgm:prSet presAssocID="{A232CD0B-E457-4D1C-ACB3-94449F93C712}" presName="space" presStyleCnt="0"/>
      <dgm:spPr/>
    </dgm:pt>
    <dgm:pt modelId="{E3C2CAAD-B741-46E6-8AEC-3E5A4A3BD48C}" type="pres">
      <dgm:prSet presAssocID="{12C7209B-A5E6-494B-98DF-48D7404C64BB}" presName="composite" presStyleCnt="0"/>
      <dgm:spPr/>
    </dgm:pt>
    <dgm:pt modelId="{2760DAA8-8DB2-4B15-A02D-7441E3AC5157}" type="pres">
      <dgm:prSet presAssocID="{12C7209B-A5E6-494B-98DF-48D7404C64B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11AEBAD-6706-4282-B89A-00933B2404A0}" type="pres">
      <dgm:prSet presAssocID="{12C7209B-A5E6-494B-98DF-48D7404C64B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A104B8E3-1A1E-4AF6-B34B-3DC94D5247BC}" type="presOf" srcId="{91AC4C58-68B5-4CEC-81C0-A79EBA90E6F3}" destId="{911AEBAD-6706-4282-B89A-00933B2404A0}" srcOrd="0" destOrd="1" presId="urn:microsoft.com/office/officeart/2005/8/layout/hList1"/>
    <dgm:cxn modelId="{E0AD97CA-888F-41F5-9D91-8565BF23FD06}" srcId="{12C7209B-A5E6-494B-98DF-48D7404C64BB}" destId="{8FEEF9FE-47FF-4B30-88E3-9BFFCF81419E}" srcOrd="2" destOrd="0" parTransId="{06602215-CEE0-46B5-9A51-54C7343A7F6D}" sibTransId="{54D499CC-63CC-4D6D-B3AC-E3C2BFDF5798}"/>
    <dgm:cxn modelId="{3475C2AA-6825-4B4F-8CB4-DD573FC286BC}" type="presOf" srcId="{BDBD0A8D-AA1A-42F5-95F8-D0255836621A}" destId="{83E68C49-4D7B-4BA9-8638-9E4A1749DEE2}" srcOrd="0" destOrd="1" presId="urn:microsoft.com/office/officeart/2005/8/layout/hList1"/>
    <dgm:cxn modelId="{512025B6-BDB1-47BB-A4FE-0F606D22F60F}" type="presOf" srcId="{D6890F5C-8F97-41A2-B476-2F0F154EB20A}" destId="{49721FE8-CB46-47C2-825C-C512A7B3BEA3}" srcOrd="0" destOrd="0" presId="urn:microsoft.com/office/officeart/2005/8/layout/hList1"/>
    <dgm:cxn modelId="{5367DC25-C0D1-4865-B2A6-4102056636B6}" srcId="{CB329FA9-8B7F-4853-8C4E-CC1A617D0438}" destId="{3EEB4320-6F6A-43F0-9017-C46EBB8F8382}" srcOrd="2" destOrd="0" parTransId="{5B7F9800-D026-4F22-986F-A0313F429F33}" sibTransId="{DFECC5BF-E436-4EB7-BA09-8AC5307C1CA1}"/>
    <dgm:cxn modelId="{41A8F5DB-BEC5-4645-92CC-261AED1F79AA}" srcId="{23C2F68C-6FF8-4907-B9D3-D9E95FD0769E}" destId="{CB329FA9-8B7F-4853-8C4E-CC1A617D0438}" srcOrd="0" destOrd="0" parTransId="{3B1B9FAB-D8D8-4B89-9008-879B952CA24F}" sibTransId="{FF95DC11-F9C9-4B9C-9DFA-14A6AB2F2190}"/>
    <dgm:cxn modelId="{1304B8FD-7B63-419E-8217-D1B88E59704D}" srcId="{23C2F68C-6FF8-4907-B9D3-D9E95FD0769E}" destId="{12C7209B-A5E6-494B-98DF-48D7404C64BB}" srcOrd="2" destOrd="0" parTransId="{A39BF9BA-F2BD-4BAA-9217-2B926181239D}" sibTransId="{1925B02A-F8FC-479C-81B8-268845E23808}"/>
    <dgm:cxn modelId="{3AEE9C7E-91DE-44EE-8FA8-06FF28B2FB8A}" type="presOf" srcId="{CB329FA9-8B7F-4853-8C4E-CC1A617D0438}" destId="{E575F6B4-3FD4-4EFB-A1F1-5BDCD303F286}" srcOrd="0" destOrd="0" presId="urn:microsoft.com/office/officeart/2005/8/layout/hList1"/>
    <dgm:cxn modelId="{B4F2E66E-BA3B-4493-9A8F-B63916A24F00}" type="presOf" srcId="{8FEEF9FE-47FF-4B30-88E3-9BFFCF81419E}" destId="{911AEBAD-6706-4282-B89A-00933B2404A0}" srcOrd="0" destOrd="2" presId="urn:microsoft.com/office/officeart/2005/8/layout/hList1"/>
    <dgm:cxn modelId="{BA47B01A-F87B-4D5E-B816-CD58016F951D}" type="presOf" srcId="{BFB4BF5F-35D5-4602-8768-6D2472699372}" destId="{5BF08685-B57C-4457-95B1-59E0A8022F20}" srcOrd="0" destOrd="1" presId="urn:microsoft.com/office/officeart/2005/8/layout/hList1"/>
    <dgm:cxn modelId="{EE15B4DC-4ECD-4D1D-818F-04966AD85AA3}" srcId="{23C2F68C-6FF8-4907-B9D3-D9E95FD0769E}" destId="{D6890F5C-8F97-41A2-B476-2F0F154EB20A}" srcOrd="1" destOrd="0" parTransId="{3A87B3BB-B77B-4A0B-AD5D-6DF1398200A0}" sibTransId="{A232CD0B-E457-4D1C-ACB3-94449F93C712}"/>
    <dgm:cxn modelId="{A8C502F0-B4DF-4356-AD41-51DFFBB8A00A}" type="presOf" srcId="{356C9FF8-E203-4949-AEE5-EB22B2FFF3AD}" destId="{911AEBAD-6706-4282-B89A-00933B2404A0}" srcOrd="0" destOrd="0" presId="urn:microsoft.com/office/officeart/2005/8/layout/hList1"/>
    <dgm:cxn modelId="{C03AAD22-F01B-4451-A6CE-86E1EB1E5148}" srcId="{CB329FA9-8B7F-4853-8C4E-CC1A617D0438}" destId="{CC7F5F64-4B87-4D7A-B8EC-B4FE383181FB}" srcOrd="3" destOrd="0" parTransId="{AF8F36AC-D986-4C00-A8E2-42DEE20C4F1A}" sibTransId="{54F52970-92AC-48F9-8014-17B22E6FE184}"/>
    <dgm:cxn modelId="{4B99A87D-ECA7-4FFA-8F31-728806D1C804}" type="presOf" srcId="{3EEB4320-6F6A-43F0-9017-C46EBB8F8382}" destId="{83E68C49-4D7B-4BA9-8638-9E4A1749DEE2}" srcOrd="0" destOrd="2" presId="urn:microsoft.com/office/officeart/2005/8/layout/hList1"/>
    <dgm:cxn modelId="{D065C763-CBDC-4F87-8FD9-DCD52B2AC88A}" type="presOf" srcId="{23C2F68C-6FF8-4907-B9D3-D9E95FD0769E}" destId="{B4E0EC69-D2A7-4281-B18C-41A0DC2C8B06}" srcOrd="0" destOrd="0" presId="urn:microsoft.com/office/officeart/2005/8/layout/hList1"/>
    <dgm:cxn modelId="{2F7749FB-ABBB-4E6A-AD45-3B773C3C2FFE}" type="presOf" srcId="{12C7209B-A5E6-494B-98DF-48D7404C64BB}" destId="{2760DAA8-8DB2-4B15-A02D-7441E3AC5157}" srcOrd="0" destOrd="0" presId="urn:microsoft.com/office/officeart/2005/8/layout/hList1"/>
    <dgm:cxn modelId="{30A29378-6CCF-4D09-879D-F2395FFE2D87}" type="presOf" srcId="{DA7632D7-31C4-4219-9D24-3D60C6AF2631}" destId="{5BF08685-B57C-4457-95B1-59E0A8022F20}" srcOrd="0" destOrd="0" presId="urn:microsoft.com/office/officeart/2005/8/layout/hList1"/>
    <dgm:cxn modelId="{93060162-D96B-4469-B644-B6B510D9F8F5}" srcId="{12C7209B-A5E6-494B-98DF-48D7404C64BB}" destId="{356C9FF8-E203-4949-AEE5-EB22B2FFF3AD}" srcOrd="0" destOrd="0" parTransId="{10313717-5612-4E2C-B5A0-AA09A275BAF7}" sibTransId="{89319680-8E49-4F70-9740-A8930F7054F5}"/>
    <dgm:cxn modelId="{F3432510-1F8D-4C5F-9B52-60DBD9F725DD}" type="presOf" srcId="{CC7F5F64-4B87-4D7A-B8EC-B4FE383181FB}" destId="{83E68C49-4D7B-4BA9-8638-9E4A1749DEE2}" srcOrd="0" destOrd="3" presId="urn:microsoft.com/office/officeart/2005/8/layout/hList1"/>
    <dgm:cxn modelId="{D4F85AD1-207D-4DE9-922E-C8BCC707989E}" srcId="{CB329FA9-8B7F-4853-8C4E-CC1A617D0438}" destId="{89F4500A-3705-4251-9C5E-969B1C54A5B7}" srcOrd="0" destOrd="0" parTransId="{5643ED96-AAF1-48E7-979B-261A3104312A}" sibTransId="{C158474A-C0E9-4D17-8D3E-828094839EA0}"/>
    <dgm:cxn modelId="{CB049B25-E42E-45A0-A5FC-2495827BCDBE}" srcId="{D6890F5C-8F97-41A2-B476-2F0F154EB20A}" destId="{DA7632D7-31C4-4219-9D24-3D60C6AF2631}" srcOrd="0" destOrd="0" parTransId="{8C873E32-A0CC-40D9-B821-7A425CCCE8C0}" sibTransId="{FB93E88D-E8A8-4CFF-B11C-E5C74375F2FE}"/>
    <dgm:cxn modelId="{1A451DFE-F229-4828-86F7-00F63539F8AF}" srcId="{CB329FA9-8B7F-4853-8C4E-CC1A617D0438}" destId="{BDBD0A8D-AA1A-42F5-95F8-D0255836621A}" srcOrd="1" destOrd="0" parTransId="{CD375322-2AA1-4CCC-8736-D2D53E808EBC}" sibTransId="{C9D1146E-B57D-4A27-A19A-4E470C0F998A}"/>
    <dgm:cxn modelId="{ACA481D6-14FD-4BF6-9EE3-EF6A3AE6B4EA}" srcId="{D6890F5C-8F97-41A2-B476-2F0F154EB20A}" destId="{BFB4BF5F-35D5-4602-8768-6D2472699372}" srcOrd="1" destOrd="0" parTransId="{6FE3CEEE-FC59-4BA4-A8C9-C199B50FB431}" sibTransId="{8D6B8F59-14BA-4AD6-BF01-48C02D7ACC16}"/>
    <dgm:cxn modelId="{E7C73BC9-AF44-4A7A-A9B7-1BC45F342C3B}" srcId="{12C7209B-A5E6-494B-98DF-48D7404C64BB}" destId="{91AC4C58-68B5-4CEC-81C0-A79EBA90E6F3}" srcOrd="1" destOrd="0" parTransId="{08A4A7F1-2C9C-4EB6-A21A-33F44F46222D}" sibTransId="{6DA0EF7F-F85D-4C43-A338-13DACA41F577}"/>
    <dgm:cxn modelId="{509CC796-73DB-47C9-9BF8-23DAC89D9CCD}" type="presOf" srcId="{89F4500A-3705-4251-9C5E-969B1C54A5B7}" destId="{83E68C49-4D7B-4BA9-8638-9E4A1749DEE2}" srcOrd="0" destOrd="0" presId="urn:microsoft.com/office/officeart/2005/8/layout/hList1"/>
    <dgm:cxn modelId="{6A015A96-8BAC-48E7-A661-6881DD72AF54}" type="presParOf" srcId="{B4E0EC69-D2A7-4281-B18C-41A0DC2C8B06}" destId="{D2FDABBB-2493-4EED-8292-F13865CE6969}" srcOrd="0" destOrd="0" presId="urn:microsoft.com/office/officeart/2005/8/layout/hList1"/>
    <dgm:cxn modelId="{DC42F4B2-904D-4035-B337-F9898A99FF3F}" type="presParOf" srcId="{D2FDABBB-2493-4EED-8292-F13865CE6969}" destId="{E575F6B4-3FD4-4EFB-A1F1-5BDCD303F286}" srcOrd="0" destOrd="0" presId="urn:microsoft.com/office/officeart/2005/8/layout/hList1"/>
    <dgm:cxn modelId="{4189E85C-3D62-40A7-B414-370E9EC539B1}" type="presParOf" srcId="{D2FDABBB-2493-4EED-8292-F13865CE6969}" destId="{83E68C49-4D7B-4BA9-8638-9E4A1749DEE2}" srcOrd="1" destOrd="0" presId="urn:microsoft.com/office/officeart/2005/8/layout/hList1"/>
    <dgm:cxn modelId="{DF1F1E99-EE3B-442C-B89F-04C0AA0271C5}" type="presParOf" srcId="{B4E0EC69-D2A7-4281-B18C-41A0DC2C8B06}" destId="{FC74DDEE-2EA1-4A78-BD09-09A22FBDFC80}" srcOrd="1" destOrd="0" presId="urn:microsoft.com/office/officeart/2005/8/layout/hList1"/>
    <dgm:cxn modelId="{E66A30B2-7016-49B8-AD6E-C68C04E4B2B7}" type="presParOf" srcId="{B4E0EC69-D2A7-4281-B18C-41A0DC2C8B06}" destId="{341CBEA8-C8BA-4ACC-9B85-188A66638CF0}" srcOrd="2" destOrd="0" presId="urn:microsoft.com/office/officeart/2005/8/layout/hList1"/>
    <dgm:cxn modelId="{87122C33-DE98-4B0A-BEE5-6DD7C2D44AF0}" type="presParOf" srcId="{341CBEA8-C8BA-4ACC-9B85-188A66638CF0}" destId="{49721FE8-CB46-47C2-825C-C512A7B3BEA3}" srcOrd="0" destOrd="0" presId="urn:microsoft.com/office/officeart/2005/8/layout/hList1"/>
    <dgm:cxn modelId="{6180C8CA-7AD4-4649-831D-5CE6F63FEE34}" type="presParOf" srcId="{341CBEA8-C8BA-4ACC-9B85-188A66638CF0}" destId="{5BF08685-B57C-4457-95B1-59E0A8022F20}" srcOrd="1" destOrd="0" presId="urn:microsoft.com/office/officeart/2005/8/layout/hList1"/>
    <dgm:cxn modelId="{F9E7EE33-3AAF-4E74-A293-FA360FB1EEAA}" type="presParOf" srcId="{B4E0EC69-D2A7-4281-B18C-41A0DC2C8B06}" destId="{E3EEA3CC-ED61-468E-A1C3-ED87FDEA28BB}" srcOrd="3" destOrd="0" presId="urn:microsoft.com/office/officeart/2005/8/layout/hList1"/>
    <dgm:cxn modelId="{7D74E71F-2ADF-4976-A507-8269AD4FCA86}" type="presParOf" srcId="{B4E0EC69-D2A7-4281-B18C-41A0DC2C8B06}" destId="{E3C2CAAD-B741-46E6-8AEC-3E5A4A3BD48C}" srcOrd="4" destOrd="0" presId="urn:microsoft.com/office/officeart/2005/8/layout/hList1"/>
    <dgm:cxn modelId="{416689F9-F9E5-4BFB-A166-9E2C0E4251EF}" type="presParOf" srcId="{E3C2CAAD-B741-46E6-8AEC-3E5A4A3BD48C}" destId="{2760DAA8-8DB2-4B15-A02D-7441E3AC5157}" srcOrd="0" destOrd="0" presId="urn:microsoft.com/office/officeart/2005/8/layout/hList1"/>
    <dgm:cxn modelId="{7E88BA3E-24F2-4F4A-8672-04DCFD4889E6}" type="presParOf" srcId="{E3C2CAAD-B741-46E6-8AEC-3E5A4A3BD48C}" destId="{911AEBAD-6706-4282-B89A-00933B2404A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D173B7-B21F-4A74-87BB-36A58114CF86}" type="doc">
      <dgm:prSet loTypeId="urn:microsoft.com/office/officeart/2005/8/layout/process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MY"/>
        </a:p>
      </dgm:t>
    </dgm:pt>
    <dgm:pt modelId="{CBEF3DD8-C2F5-45C5-9828-A5CA58F488E8}">
      <dgm:prSet phldrT="[Text]"/>
      <dgm:spPr/>
      <dgm:t>
        <a:bodyPr/>
        <a:lstStyle/>
        <a:p>
          <a:r>
            <a:rPr lang="en-US" dirty="0" smtClean="0"/>
            <a:t>1ry HSV-1 infection; in childhood</a:t>
          </a:r>
          <a:endParaRPr lang="en-MY" dirty="0"/>
        </a:p>
      </dgm:t>
    </dgm:pt>
    <dgm:pt modelId="{FF9E5728-6B8D-49D5-997A-3E9AEB04D3B1}" type="parTrans" cxnId="{A1E73F17-2AED-44E2-A674-7E4641DD7045}">
      <dgm:prSet/>
      <dgm:spPr/>
      <dgm:t>
        <a:bodyPr/>
        <a:lstStyle/>
        <a:p>
          <a:endParaRPr lang="en-MY"/>
        </a:p>
      </dgm:t>
    </dgm:pt>
    <dgm:pt modelId="{1B47FF20-6A98-4A70-9CD3-3B578375DC40}" type="sibTrans" cxnId="{A1E73F17-2AED-44E2-A674-7E4641DD7045}">
      <dgm:prSet/>
      <dgm:spPr/>
      <dgm:t>
        <a:bodyPr/>
        <a:lstStyle/>
        <a:p>
          <a:endParaRPr lang="en-MY"/>
        </a:p>
      </dgm:t>
    </dgm:pt>
    <dgm:pt modelId="{6F3D5D49-4D50-4D24-89F7-EF4735EE6B22}">
      <dgm:prSet phldrT="[Text]"/>
      <dgm:spPr/>
      <dgm:t>
        <a:bodyPr/>
        <a:lstStyle/>
        <a:p>
          <a:r>
            <a:rPr lang="en-US" dirty="0" smtClean="0"/>
            <a:t>Direct contact of skin or mucous membrane with virus-laden lesions or secretions</a:t>
          </a:r>
          <a:endParaRPr lang="en-MY" dirty="0"/>
        </a:p>
      </dgm:t>
    </dgm:pt>
    <dgm:pt modelId="{566BA3BC-74C0-498E-A05D-E030CFC3933C}" type="parTrans" cxnId="{DE55B478-4DC1-4E5F-91F3-7CB97471E2E2}">
      <dgm:prSet/>
      <dgm:spPr/>
      <dgm:t>
        <a:bodyPr/>
        <a:lstStyle/>
        <a:p>
          <a:endParaRPr lang="en-MY"/>
        </a:p>
      </dgm:t>
    </dgm:pt>
    <dgm:pt modelId="{53889449-D919-4C3C-AF24-2452F56FBE27}" type="sibTrans" cxnId="{DE55B478-4DC1-4E5F-91F3-7CB97471E2E2}">
      <dgm:prSet/>
      <dgm:spPr/>
      <dgm:t>
        <a:bodyPr/>
        <a:lstStyle/>
        <a:p>
          <a:endParaRPr lang="en-MY"/>
        </a:p>
      </dgm:t>
    </dgm:pt>
    <dgm:pt modelId="{E118E070-DA34-4908-8A2C-F9C6D0746AAC}">
      <dgm:prSet phldrT="[Text]" custT="1"/>
      <dgm:spPr/>
      <dgm:t>
        <a:bodyPr/>
        <a:lstStyle/>
        <a:p>
          <a:r>
            <a:rPr lang="en-US" sz="3200" dirty="0" smtClean="0"/>
            <a:t>Inter-neuronal spread</a:t>
          </a:r>
          <a:endParaRPr lang="en-MY" sz="3200" dirty="0"/>
        </a:p>
      </dgm:t>
    </dgm:pt>
    <dgm:pt modelId="{6DE9543D-DF03-455A-A82D-C00F458643E0}" type="parTrans" cxnId="{852EBB99-5D9C-4EB0-ACB3-74E849D1F0DF}">
      <dgm:prSet/>
      <dgm:spPr/>
      <dgm:t>
        <a:bodyPr/>
        <a:lstStyle/>
        <a:p>
          <a:endParaRPr lang="en-MY"/>
        </a:p>
      </dgm:t>
    </dgm:pt>
    <dgm:pt modelId="{EBC0B4D8-6375-4C82-996B-9FF3D1C794D2}" type="sibTrans" cxnId="{852EBB99-5D9C-4EB0-ACB3-74E849D1F0DF}">
      <dgm:prSet/>
      <dgm:spPr/>
      <dgm:t>
        <a:bodyPr/>
        <a:lstStyle/>
        <a:p>
          <a:endParaRPr lang="en-MY"/>
        </a:p>
      </dgm:t>
    </dgm:pt>
    <dgm:pt modelId="{DDAA7311-F07A-46AA-870C-857E7A5405A6}">
      <dgm:prSet phldrT="[Text]"/>
      <dgm:spPr/>
      <dgm:t>
        <a:bodyPr/>
        <a:lstStyle/>
        <a:p>
          <a:r>
            <a:rPr lang="en-US" dirty="0" smtClean="0"/>
            <a:t>Virus becomes dormant in trigeminal (V) ganglion</a:t>
          </a:r>
          <a:endParaRPr lang="en-MY" dirty="0"/>
        </a:p>
      </dgm:t>
    </dgm:pt>
    <dgm:pt modelId="{056E411A-2C62-4275-A657-00AAF4CA6D5F}" type="sibTrans" cxnId="{3047B779-30B6-44E1-A550-D3C6F076F851}">
      <dgm:prSet/>
      <dgm:spPr/>
      <dgm:t>
        <a:bodyPr/>
        <a:lstStyle/>
        <a:p>
          <a:endParaRPr lang="en-MY"/>
        </a:p>
      </dgm:t>
    </dgm:pt>
    <dgm:pt modelId="{F451D91A-5105-4E96-BF84-B5BA6D3B3024}" type="parTrans" cxnId="{3047B779-30B6-44E1-A550-D3C6F076F851}">
      <dgm:prSet/>
      <dgm:spPr/>
      <dgm:t>
        <a:bodyPr/>
        <a:lstStyle/>
        <a:p>
          <a:endParaRPr lang="en-MY"/>
        </a:p>
      </dgm:t>
    </dgm:pt>
    <dgm:pt modelId="{4900E9AC-0067-428E-88F5-0A2F68205051}" type="pres">
      <dgm:prSet presAssocID="{D6D173B7-B21F-4A74-87BB-36A58114CF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CEFBBA18-BC11-4F25-922F-A3BABA4AE09F}" type="pres">
      <dgm:prSet presAssocID="{DDAA7311-F07A-46AA-870C-857E7A5405A6}" presName="boxAndChildren" presStyleCnt="0"/>
      <dgm:spPr/>
      <dgm:t>
        <a:bodyPr/>
        <a:lstStyle/>
        <a:p>
          <a:endParaRPr lang="en-MY"/>
        </a:p>
      </dgm:t>
    </dgm:pt>
    <dgm:pt modelId="{E7B61918-1886-4A64-9C1B-D57348D80A63}" type="pres">
      <dgm:prSet presAssocID="{DDAA7311-F07A-46AA-870C-857E7A5405A6}" presName="parentTextBox" presStyleLbl="node1" presStyleIdx="0" presStyleCnt="2"/>
      <dgm:spPr/>
      <dgm:t>
        <a:bodyPr/>
        <a:lstStyle/>
        <a:p>
          <a:endParaRPr lang="en-MY"/>
        </a:p>
      </dgm:t>
    </dgm:pt>
    <dgm:pt modelId="{6D140188-4688-40CD-B300-20246DB3BA62}" type="pres">
      <dgm:prSet presAssocID="{DDAA7311-F07A-46AA-870C-857E7A5405A6}" presName="entireBox" presStyleLbl="node1" presStyleIdx="0" presStyleCnt="2"/>
      <dgm:spPr/>
      <dgm:t>
        <a:bodyPr/>
        <a:lstStyle/>
        <a:p>
          <a:endParaRPr lang="en-MY"/>
        </a:p>
      </dgm:t>
    </dgm:pt>
    <dgm:pt modelId="{EEB21D2F-DE46-430C-B10B-D04FA6A0CD6F}" type="pres">
      <dgm:prSet presAssocID="{DDAA7311-F07A-46AA-870C-857E7A5405A6}" presName="descendantBox" presStyleCnt="0"/>
      <dgm:spPr/>
      <dgm:t>
        <a:bodyPr/>
        <a:lstStyle/>
        <a:p>
          <a:endParaRPr lang="en-MY"/>
        </a:p>
      </dgm:t>
    </dgm:pt>
    <dgm:pt modelId="{82759D8D-D37A-4717-A5B7-2B9D024F8CEB}" type="pres">
      <dgm:prSet presAssocID="{E118E070-DA34-4908-8A2C-F9C6D0746AAC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5B1AF1A0-4BC7-4735-ACF5-B4D1C2342D01}" type="pres">
      <dgm:prSet presAssocID="{1B47FF20-6A98-4A70-9CD3-3B578375DC40}" presName="sp" presStyleCnt="0"/>
      <dgm:spPr/>
      <dgm:t>
        <a:bodyPr/>
        <a:lstStyle/>
        <a:p>
          <a:endParaRPr lang="en-MY"/>
        </a:p>
      </dgm:t>
    </dgm:pt>
    <dgm:pt modelId="{58C3665A-6828-4CAF-B3B8-E51A2F533D70}" type="pres">
      <dgm:prSet presAssocID="{CBEF3DD8-C2F5-45C5-9828-A5CA58F488E8}" presName="arrowAndChildren" presStyleCnt="0"/>
      <dgm:spPr/>
      <dgm:t>
        <a:bodyPr/>
        <a:lstStyle/>
        <a:p>
          <a:endParaRPr lang="en-MY"/>
        </a:p>
      </dgm:t>
    </dgm:pt>
    <dgm:pt modelId="{0C39DFD4-068A-43DE-9B48-A141FFF11D12}" type="pres">
      <dgm:prSet presAssocID="{CBEF3DD8-C2F5-45C5-9828-A5CA58F488E8}" presName="parentTextArrow" presStyleLbl="node1" presStyleIdx="0" presStyleCnt="2"/>
      <dgm:spPr/>
      <dgm:t>
        <a:bodyPr/>
        <a:lstStyle/>
        <a:p>
          <a:endParaRPr lang="en-MY"/>
        </a:p>
      </dgm:t>
    </dgm:pt>
    <dgm:pt modelId="{73A574DF-C2E7-4374-A01B-66AD616A5FE6}" type="pres">
      <dgm:prSet presAssocID="{CBEF3DD8-C2F5-45C5-9828-A5CA58F488E8}" presName="arrow" presStyleLbl="node1" presStyleIdx="1" presStyleCnt="2"/>
      <dgm:spPr/>
      <dgm:t>
        <a:bodyPr/>
        <a:lstStyle/>
        <a:p>
          <a:endParaRPr lang="en-MY"/>
        </a:p>
      </dgm:t>
    </dgm:pt>
    <dgm:pt modelId="{8447B8D7-8200-4890-B933-88EA94C40C29}" type="pres">
      <dgm:prSet presAssocID="{CBEF3DD8-C2F5-45C5-9828-A5CA58F488E8}" presName="descendantArrow" presStyleCnt="0"/>
      <dgm:spPr/>
      <dgm:t>
        <a:bodyPr/>
        <a:lstStyle/>
        <a:p>
          <a:endParaRPr lang="en-MY"/>
        </a:p>
      </dgm:t>
    </dgm:pt>
    <dgm:pt modelId="{FD4FE2F1-9975-43EE-9628-C79DECFE51BE}" type="pres">
      <dgm:prSet presAssocID="{6F3D5D49-4D50-4D24-89F7-EF4735EE6B22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82B9A38-FBCD-4204-9607-56326C482A99}" type="presOf" srcId="{D6D173B7-B21F-4A74-87BB-36A58114CF86}" destId="{4900E9AC-0067-428E-88F5-0A2F68205051}" srcOrd="0" destOrd="0" presId="urn:microsoft.com/office/officeart/2005/8/layout/process4"/>
    <dgm:cxn modelId="{852EBB99-5D9C-4EB0-ACB3-74E849D1F0DF}" srcId="{DDAA7311-F07A-46AA-870C-857E7A5405A6}" destId="{E118E070-DA34-4908-8A2C-F9C6D0746AAC}" srcOrd="0" destOrd="0" parTransId="{6DE9543D-DF03-455A-A82D-C00F458643E0}" sibTransId="{EBC0B4D8-6375-4C82-996B-9FF3D1C794D2}"/>
    <dgm:cxn modelId="{3047B779-30B6-44E1-A550-D3C6F076F851}" srcId="{D6D173B7-B21F-4A74-87BB-36A58114CF86}" destId="{DDAA7311-F07A-46AA-870C-857E7A5405A6}" srcOrd="1" destOrd="0" parTransId="{F451D91A-5105-4E96-BF84-B5BA6D3B3024}" sibTransId="{056E411A-2C62-4275-A657-00AAF4CA6D5F}"/>
    <dgm:cxn modelId="{5862BEA0-22F6-4C4F-BD95-D38AF75A72BF}" type="presOf" srcId="{DDAA7311-F07A-46AA-870C-857E7A5405A6}" destId="{6D140188-4688-40CD-B300-20246DB3BA62}" srcOrd="1" destOrd="0" presId="urn:microsoft.com/office/officeart/2005/8/layout/process4"/>
    <dgm:cxn modelId="{DCC526FF-23A2-447B-A17E-13C05B4AC5A1}" type="presOf" srcId="{DDAA7311-F07A-46AA-870C-857E7A5405A6}" destId="{E7B61918-1886-4A64-9C1B-D57348D80A63}" srcOrd="0" destOrd="0" presId="urn:microsoft.com/office/officeart/2005/8/layout/process4"/>
    <dgm:cxn modelId="{6A5F4BD2-40E6-4CBC-8FBB-E29066FF3A44}" type="presOf" srcId="{CBEF3DD8-C2F5-45C5-9828-A5CA58F488E8}" destId="{73A574DF-C2E7-4374-A01B-66AD616A5FE6}" srcOrd="1" destOrd="0" presId="urn:microsoft.com/office/officeart/2005/8/layout/process4"/>
    <dgm:cxn modelId="{DE55B478-4DC1-4E5F-91F3-7CB97471E2E2}" srcId="{CBEF3DD8-C2F5-45C5-9828-A5CA58F488E8}" destId="{6F3D5D49-4D50-4D24-89F7-EF4735EE6B22}" srcOrd="0" destOrd="0" parTransId="{566BA3BC-74C0-498E-A05D-E030CFC3933C}" sibTransId="{53889449-D919-4C3C-AF24-2452F56FBE27}"/>
    <dgm:cxn modelId="{A1E73F17-2AED-44E2-A674-7E4641DD7045}" srcId="{D6D173B7-B21F-4A74-87BB-36A58114CF86}" destId="{CBEF3DD8-C2F5-45C5-9828-A5CA58F488E8}" srcOrd="0" destOrd="0" parTransId="{FF9E5728-6B8D-49D5-997A-3E9AEB04D3B1}" sibTransId="{1B47FF20-6A98-4A70-9CD3-3B578375DC40}"/>
    <dgm:cxn modelId="{493EE9BF-AB13-4AD1-8703-47B6F37506BF}" type="presOf" srcId="{6F3D5D49-4D50-4D24-89F7-EF4735EE6B22}" destId="{FD4FE2F1-9975-43EE-9628-C79DECFE51BE}" srcOrd="0" destOrd="0" presId="urn:microsoft.com/office/officeart/2005/8/layout/process4"/>
    <dgm:cxn modelId="{10826378-11F0-468D-BF68-A4385D5DAC38}" type="presOf" srcId="{E118E070-DA34-4908-8A2C-F9C6D0746AAC}" destId="{82759D8D-D37A-4717-A5B7-2B9D024F8CEB}" srcOrd="0" destOrd="0" presId="urn:microsoft.com/office/officeart/2005/8/layout/process4"/>
    <dgm:cxn modelId="{A2D523C8-B906-48B0-96B2-10EB51834078}" type="presOf" srcId="{CBEF3DD8-C2F5-45C5-9828-A5CA58F488E8}" destId="{0C39DFD4-068A-43DE-9B48-A141FFF11D12}" srcOrd="0" destOrd="0" presId="urn:microsoft.com/office/officeart/2005/8/layout/process4"/>
    <dgm:cxn modelId="{A1C3D214-D8FB-4A9D-92E0-881B8611DEE9}" type="presParOf" srcId="{4900E9AC-0067-428E-88F5-0A2F68205051}" destId="{CEFBBA18-BC11-4F25-922F-A3BABA4AE09F}" srcOrd="0" destOrd="0" presId="urn:microsoft.com/office/officeart/2005/8/layout/process4"/>
    <dgm:cxn modelId="{41E8B5DF-FE32-42B5-8612-D81206AFA429}" type="presParOf" srcId="{CEFBBA18-BC11-4F25-922F-A3BABA4AE09F}" destId="{E7B61918-1886-4A64-9C1B-D57348D80A63}" srcOrd="0" destOrd="0" presId="urn:microsoft.com/office/officeart/2005/8/layout/process4"/>
    <dgm:cxn modelId="{4133ED16-80F7-47A0-852F-01D772BA1849}" type="presParOf" srcId="{CEFBBA18-BC11-4F25-922F-A3BABA4AE09F}" destId="{6D140188-4688-40CD-B300-20246DB3BA62}" srcOrd="1" destOrd="0" presId="urn:microsoft.com/office/officeart/2005/8/layout/process4"/>
    <dgm:cxn modelId="{45532A75-8DDA-4AA6-BBCF-BE1BFF5BB4A5}" type="presParOf" srcId="{CEFBBA18-BC11-4F25-922F-A3BABA4AE09F}" destId="{EEB21D2F-DE46-430C-B10B-D04FA6A0CD6F}" srcOrd="2" destOrd="0" presId="urn:microsoft.com/office/officeart/2005/8/layout/process4"/>
    <dgm:cxn modelId="{E30E44B9-F0CF-423E-B3D0-40FE2011DB27}" type="presParOf" srcId="{EEB21D2F-DE46-430C-B10B-D04FA6A0CD6F}" destId="{82759D8D-D37A-4717-A5B7-2B9D024F8CEB}" srcOrd="0" destOrd="0" presId="urn:microsoft.com/office/officeart/2005/8/layout/process4"/>
    <dgm:cxn modelId="{AAF01251-A994-4B50-B85F-52FBF7844090}" type="presParOf" srcId="{4900E9AC-0067-428E-88F5-0A2F68205051}" destId="{5B1AF1A0-4BC7-4735-ACF5-B4D1C2342D01}" srcOrd="1" destOrd="0" presId="urn:microsoft.com/office/officeart/2005/8/layout/process4"/>
    <dgm:cxn modelId="{CA05727F-74CC-4F31-BA6E-DFD9443EE265}" type="presParOf" srcId="{4900E9AC-0067-428E-88F5-0A2F68205051}" destId="{58C3665A-6828-4CAF-B3B8-E51A2F533D70}" srcOrd="2" destOrd="0" presId="urn:microsoft.com/office/officeart/2005/8/layout/process4"/>
    <dgm:cxn modelId="{6D51FE82-2CF5-479B-9B08-364E2347F112}" type="presParOf" srcId="{58C3665A-6828-4CAF-B3B8-E51A2F533D70}" destId="{0C39DFD4-068A-43DE-9B48-A141FFF11D12}" srcOrd="0" destOrd="0" presId="urn:microsoft.com/office/officeart/2005/8/layout/process4"/>
    <dgm:cxn modelId="{8D6599D8-8C98-457D-9EE0-A8524B2EDF3F}" type="presParOf" srcId="{58C3665A-6828-4CAF-B3B8-E51A2F533D70}" destId="{73A574DF-C2E7-4374-A01B-66AD616A5FE6}" srcOrd="1" destOrd="0" presId="urn:microsoft.com/office/officeart/2005/8/layout/process4"/>
    <dgm:cxn modelId="{9BE9916A-2220-41E2-98C0-DF1038C32174}" type="presParOf" srcId="{58C3665A-6828-4CAF-B3B8-E51A2F533D70}" destId="{8447B8D7-8200-4890-B933-88EA94C40C29}" srcOrd="2" destOrd="0" presId="urn:microsoft.com/office/officeart/2005/8/layout/process4"/>
    <dgm:cxn modelId="{48F4BAEE-9B55-4B20-B0CC-A3761D711D6F}" type="presParOf" srcId="{8447B8D7-8200-4890-B933-88EA94C40C29}" destId="{FD4FE2F1-9975-43EE-9628-C79DECFE51B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59E855-47C4-4D3A-BFDC-7152BF48B7C5}" type="doc">
      <dgm:prSet loTypeId="urn:microsoft.com/office/officeart/2005/8/layout/matrix1" loCatId="matrix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MY"/>
        </a:p>
      </dgm:t>
    </dgm:pt>
    <dgm:pt modelId="{9453CA40-4ABB-492B-89E1-3615C153FBA3}">
      <dgm:prSet phldrT="[Text]" custT="1"/>
      <dgm:spPr/>
      <dgm:t>
        <a:bodyPr/>
        <a:lstStyle/>
        <a:p>
          <a:r>
            <a:rPr lang="en-US" sz="3200" dirty="0" smtClean="0"/>
            <a:t>Low resistance</a:t>
          </a:r>
          <a:endParaRPr lang="en-MY" sz="3200" dirty="0"/>
        </a:p>
      </dgm:t>
    </dgm:pt>
    <dgm:pt modelId="{17037752-664B-4F37-8A32-57111E9D45F8}" type="parTrans" cxnId="{9614E181-E6B6-4EB5-8A92-510F2EB0F148}">
      <dgm:prSet/>
      <dgm:spPr/>
      <dgm:t>
        <a:bodyPr/>
        <a:lstStyle/>
        <a:p>
          <a:endParaRPr lang="en-MY"/>
        </a:p>
      </dgm:t>
    </dgm:pt>
    <dgm:pt modelId="{9CA771C5-67AF-46F7-8F8C-B57F523E8E8D}" type="sibTrans" cxnId="{9614E181-E6B6-4EB5-8A92-510F2EB0F148}">
      <dgm:prSet/>
      <dgm:spPr/>
      <dgm:t>
        <a:bodyPr/>
        <a:lstStyle/>
        <a:p>
          <a:endParaRPr lang="en-MY"/>
        </a:p>
      </dgm:t>
    </dgm:pt>
    <dgm:pt modelId="{86A07BCB-82C6-4F5E-8490-780D868ED7D2}">
      <dgm:prSet phldrT="[Text]" custT="1"/>
      <dgm:spPr/>
      <dgm:t>
        <a:bodyPr/>
        <a:lstStyle/>
        <a:p>
          <a:r>
            <a:rPr lang="en-US" sz="6000" dirty="0" smtClean="0"/>
            <a:t>Fever</a:t>
          </a:r>
          <a:endParaRPr lang="en-MY" sz="6000" dirty="0"/>
        </a:p>
      </dgm:t>
    </dgm:pt>
    <dgm:pt modelId="{7E005E11-D72B-47E6-AFB8-6CF9262E5EF9}" type="parTrans" cxnId="{EC25FDE7-89C0-4F16-B195-280A5D343627}">
      <dgm:prSet/>
      <dgm:spPr/>
      <dgm:t>
        <a:bodyPr/>
        <a:lstStyle/>
        <a:p>
          <a:endParaRPr lang="en-MY"/>
        </a:p>
      </dgm:t>
    </dgm:pt>
    <dgm:pt modelId="{30D8E341-E2F1-4FDA-A3CC-E0776A5A4B17}" type="sibTrans" cxnId="{EC25FDE7-89C0-4F16-B195-280A5D343627}">
      <dgm:prSet/>
      <dgm:spPr/>
      <dgm:t>
        <a:bodyPr/>
        <a:lstStyle/>
        <a:p>
          <a:endParaRPr lang="en-MY"/>
        </a:p>
      </dgm:t>
    </dgm:pt>
    <dgm:pt modelId="{2950BC53-4432-498F-AD75-3B147472A2BF}">
      <dgm:prSet phldrT="[Text]" custT="1"/>
      <dgm:spPr/>
      <dgm:t>
        <a:bodyPr/>
        <a:lstStyle/>
        <a:p>
          <a:r>
            <a:rPr lang="en-US" sz="4000" dirty="0" smtClean="0"/>
            <a:t>Menstruation</a:t>
          </a:r>
          <a:endParaRPr lang="en-MY" sz="4000" dirty="0"/>
        </a:p>
      </dgm:t>
    </dgm:pt>
    <dgm:pt modelId="{D96DC8FE-72ED-40F3-B75A-08B920CE191F}" type="parTrans" cxnId="{A4506E0A-8FC2-450C-B4A3-ABB513263256}">
      <dgm:prSet/>
      <dgm:spPr/>
      <dgm:t>
        <a:bodyPr/>
        <a:lstStyle/>
        <a:p>
          <a:endParaRPr lang="en-MY"/>
        </a:p>
      </dgm:t>
    </dgm:pt>
    <dgm:pt modelId="{C80F33E1-D569-4C1B-81E5-48E893592C60}" type="sibTrans" cxnId="{A4506E0A-8FC2-450C-B4A3-ABB513263256}">
      <dgm:prSet/>
      <dgm:spPr/>
      <dgm:t>
        <a:bodyPr/>
        <a:lstStyle/>
        <a:p>
          <a:endParaRPr lang="en-MY"/>
        </a:p>
      </dgm:t>
    </dgm:pt>
    <dgm:pt modelId="{108FAF47-F4BB-44E8-A30E-E66950F69D56}">
      <dgm:prSet phldrT="[Text]" custT="1"/>
      <dgm:spPr/>
      <dgm:t>
        <a:bodyPr/>
        <a:lstStyle/>
        <a:p>
          <a:r>
            <a:rPr lang="en-US" sz="6000" dirty="0" smtClean="0"/>
            <a:t>Drugs</a:t>
          </a:r>
          <a:endParaRPr lang="en-MY" sz="6000" dirty="0"/>
        </a:p>
      </dgm:t>
    </dgm:pt>
    <dgm:pt modelId="{41465DA0-F32E-4610-8DBE-232C2A065983}" type="parTrans" cxnId="{3DCAB625-E4D9-4ED1-80C5-26D574DA6DA8}">
      <dgm:prSet/>
      <dgm:spPr/>
      <dgm:t>
        <a:bodyPr/>
        <a:lstStyle/>
        <a:p>
          <a:endParaRPr lang="en-MY"/>
        </a:p>
      </dgm:t>
    </dgm:pt>
    <dgm:pt modelId="{21D261BA-4178-4AD2-BA1F-CE4F2F3DFD04}" type="sibTrans" cxnId="{3DCAB625-E4D9-4ED1-80C5-26D574DA6DA8}">
      <dgm:prSet/>
      <dgm:spPr/>
      <dgm:t>
        <a:bodyPr/>
        <a:lstStyle/>
        <a:p>
          <a:endParaRPr lang="en-MY"/>
        </a:p>
      </dgm:t>
    </dgm:pt>
    <dgm:pt modelId="{2EB477B7-8259-4F25-8BA5-5779F1E71446}">
      <dgm:prSet phldrT="[Text]" custT="1"/>
      <dgm:spPr/>
      <dgm:t>
        <a:bodyPr/>
        <a:lstStyle/>
        <a:p>
          <a:r>
            <a:rPr lang="en-US" sz="5400" dirty="0" smtClean="0"/>
            <a:t>Psychic stress</a:t>
          </a:r>
          <a:endParaRPr lang="en-MY" sz="5400" dirty="0"/>
        </a:p>
      </dgm:t>
    </dgm:pt>
    <dgm:pt modelId="{E2C335C7-F933-42BB-89E3-AACAD99D785D}" type="parTrans" cxnId="{CB9BC510-BE21-4A70-9CE8-9F8E481DB514}">
      <dgm:prSet/>
      <dgm:spPr/>
      <dgm:t>
        <a:bodyPr/>
        <a:lstStyle/>
        <a:p>
          <a:endParaRPr lang="en-MY"/>
        </a:p>
      </dgm:t>
    </dgm:pt>
    <dgm:pt modelId="{53DF6BBA-215D-4565-AA3E-2FB69E7A0FF7}" type="sibTrans" cxnId="{CB9BC510-BE21-4A70-9CE8-9F8E481DB514}">
      <dgm:prSet/>
      <dgm:spPr/>
      <dgm:t>
        <a:bodyPr/>
        <a:lstStyle/>
        <a:p>
          <a:endParaRPr lang="en-MY"/>
        </a:p>
      </dgm:t>
    </dgm:pt>
    <dgm:pt modelId="{AD0A5195-D4CA-4A3A-9DD8-31F4E910CD7D}" type="pres">
      <dgm:prSet presAssocID="{A159E855-47C4-4D3A-BFDC-7152BF48B7C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EC0FA2A-DDAF-4BF4-B03B-4707CF16E8B7}" type="pres">
      <dgm:prSet presAssocID="{A159E855-47C4-4D3A-BFDC-7152BF48B7C5}" presName="matrix" presStyleCnt="0"/>
      <dgm:spPr/>
    </dgm:pt>
    <dgm:pt modelId="{52BE2FE6-D1AE-4D88-897A-B130381902CE}" type="pres">
      <dgm:prSet presAssocID="{A159E855-47C4-4D3A-BFDC-7152BF48B7C5}" presName="tile1" presStyleLbl="node1" presStyleIdx="0" presStyleCnt="4"/>
      <dgm:spPr/>
      <dgm:t>
        <a:bodyPr/>
        <a:lstStyle/>
        <a:p>
          <a:endParaRPr lang="en-MY"/>
        </a:p>
      </dgm:t>
    </dgm:pt>
    <dgm:pt modelId="{F80B5682-D1EB-4453-8E56-1FA72F90C67F}" type="pres">
      <dgm:prSet presAssocID="{A159E855-47C4-4D3A-BFDC-7152BF48B7C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B466A7C8-D003-462F-8A7F-BE221536D4B5}" type="pres">
      <dgm:prSet presAssocID="{A159E855-47C4-4D3A-BFDC-7152BF48B7C5}" presName="tile2" presStyleLbl="node1" presStyleIdx="1" presStyleCnt="4"/>
      <dgm:spPr/>
      <dgm:t>
        <a:bodyPr/>
        <a:lstStyle/>
        <a:p>
          <a:endParaRPr lang="en-MY"/>
        </a:p>
      </dgm:t>
    </dgm:pt>
    <dgm:pt modelId="{D98797B2-6F0B-40A6-B71A-DB14DB8A63BC}" type="pres">
      <dgm:prSet presAssocID="{A159E855-47C4-4D3A-BFDC-7152BF48B7C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4DD3656-E6EC-4052-A783-37320B2F80FF}" type="pres">
      <dgm:prSet presAssocID="{A159E855-47C4-4D3A-BFDC-7152BF48B7C5}" presName="tile3" presStyleLbl="node1" presStyleIdx="2" presStyleCnt="4"/>
      <dgm:spPr/>
      <dgm:t>
        <a:bodyPr/>
        <a:lstStyle/>
        <a:p>
          <a:endParaRPr lang="en-MY"/>
        </a:p>
      </dgm:t>
    </dgm:pt>
    <dgm:pt modelId="{40A5E5A1-E574-408B-B6B5-25F69065EB27}" type="pres">
      <dgm:prSet presAssocID="{A159E855-47C4-4D3A-BFDC-7152BF48B7C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FBE0722-F11A-45EE-A3A1-6B42429296A5}" type="pres">
      <dgm:prSet presAssocID="{A159E855-47C4-4D3A-BFDC-7152BF48B7C5}" presName="tile4" presStyleLbl="node1" presStyleIdx="3" presStyleCnt="4"/>
      <dgm:spPr/>
      <dgm:t>
        <a:bodyPr/>
        <a:lstStyle/>
        <a:p>
          <a:endParaRPr lang="en-MY"/>
        </a:p>
      </dgm:t>
    </dgm:pt>
    <dgm:pt modelId="{D11F2ED1-266A-4CB9-8A51-9349FF336400}" type="pres">
      <dgm:prSet presAssocID="{A159E855-47C4-4D3A-BFDC-7152BF48B7C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717418A-1F50-4A76-8D45-523D321704A7}" type="pres">
      <dgm:prSet presAssocID="{A159E855-47C4-4D3A-BFDC-7152BF48B7C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MY"/>
        </a:p>
      </dgm:t>
    </dgm:pt>
  </dgm:ptLst>
  <dgm:cxnLst>
    <dgm:cxn modelId="{3DCAB625-E4D9-4ED1-80C5-26D574DA6DA8}" srcId="{9453CA40-4ABB-492B-89E1-3615C153FBA3}" destId="{108FAF47-F4BB-44E8-A30E-E66950F69D56}" srcOrd="2" destOrd="0" parTransId="{41465DA0-F32E-4610-8DBE-232C2A065983}" sibTransId="{21D261BA-4178-4AD2-BA1F-CE4F2F3DFD04}"/>
    <dgm:cxn modelId="{9F6E33F6-6760-4EFA-9240-4D6F5B30C0CA}" type="presOf" srcId="{86A07BCB-82C6-4F5E-8490-780D868ED7D2}" destId="{F80B5682-D1EB-4453-8E56-1FA72F90C67F}" srcOrd="1" destOrd="0" presId="urn:microsoft.com/office/officeart/2005/8/layout/matrix1"/>
    <dgm:cxn modelId="{58A45485-389D-40FC-A6EE-08181242D4FC}" type="presOf" srcId="{108FAF47-F4BB-44E8-A30E-E66950F69D56}" destId="{14DD3656-E6EC-4052-A783-37320B2F80FF}" srcOrd="0" destOrd="0" presId="urn:microsoft.com/office/officeart/2005/8/layout/matrix1"/>
    <dgm:cxn modelId="{CB9BC510-BE21-4A70-9CE8-9F8E481DB514}" srcId="{9453CA40-4ABB-492B-89E1-3615C153FBA3}" destId="{2EB477B7-8259-4F25-8BA5-5779F1E71446}" srcOrd="3" destOrd="0" parTransId="{E2C335C7-F933-42BB-89E3-AACAD99D785D}" sibTransId="{53DF6BBA-215D-4565-AA3E-2FB69E7A0FF7}"/>
    <dgm:cxn modelId="{F165677F-2DCB-4C60-8E07-548F755F203E}" type="presOf" srcId="{2950BC53-4432-498F-AD75-3B147472A2BF}" destId="{B466A7C8-D003-462F-8A7F-BE221536D4B5}" srcOrd="0" destOrd="0" presId="urn:microsoft.com/office/officeart/2005/8/layout/matrix1"/>
    <dgm:cxn modelId="{8E8057BF-6A1A-4B55-A89D-438E6DC6D26B}" type="presOf" srcId="{86A07BCB-82C6-4F5E-8490-780D868ED7D2}" destId="{52BE2FE6-D1AE-4D88-897A-B130381902CE}" srcOrd="0" destOrd="0" presId="urn:microsoft.com/office/officeart/2005/8/layout/matrix1"/>
    <dgm:cxn modelId="{3D20C0ED-8E5E-427F-B614-9B6379EB51F5}" type="presOf" srcId="{2950BC53-4432-498F-AD75-3B147472A2BF}" destId="{D98797B2-6F0B-40A6-B71A-DB14DB8A63BC}" srcOrd="1" destOrd="0" presId="urn:microsoft.com/office/officeart/2005/8/layout/matrix1"/>
    <dgm:cxn modelId="{84E801DE-9B92-4AD4-96E0-E7F364FC8590}" type="presOf" srcId="{A159E855-47C4-4D3A-BFDC-7152BF48B7C5}" destId="{AD0A5195-D4CA-4A3A-9DD8-31F4E910CD7D}" srcOrd="0" destOrd="0" presId="urn:microsoft.com/office/officeart/2005/8/layout/matrix1"/>
    <dgm:cxn modelId="{EC25FDE7-89C0-4F16-B195-280A5D343627}" srcId="{9453CA40-4ABB-492B-89E1-3615C153FBA3}" destId="{86A07BCB-82C6-4F5E-8490-780D868ED7D2}" srcOrd="0" destOrd="0" parTransId="{7E005E11-D72B-47E6-AFB8-6CF9262E5EF9}" sibTransId="{30D8E341-E2F1-4FDA-A3CC-E0776A5A4B17}"/>
    <dgm:cxn modelId="{A4506E0A-8FC2-450C-B4A3-ABB513263256}" srcId="{9453CA40-4ABB-492B-89E1-3615C153FBA3}" destId="{2950BC53-4432-498F-AD75-3B147472A2BF}" srcOrd="1" destOrd="0" parTransId="{D96DC8FE-72ED-40F3-B75A-08B920CE191F}" sibTransId="{C80F33E1-D569-4C1B-81E5-48E893592C60}"/>
    <dgm:cxn modelId="{36431EBB-8689-4EFC-AE16-07A127B0D695}" type="presOf" srcId="{108FAF47-F4BB-44E8-A30E-E66950F69D56}" destId="{40A5E5A1-E574-408B-B6B5-25F69065EB27}" srcOrd="1" destOrd="0" presId="urn:microsoft.com/office/officeart/2005/8/layout/matrix1"/>
    <dgm:cxn modelId="{03A39A35-728A-47C2-90EB-20D953CFA7BC}" type="presOf" srcId="{2EB477B7-8259-4F25-8BA5-5779F1E71446}" destId="{D11F2ED1-266A-4CB9-8A51-9349FF336400}" srcOrd="1" destOrd="0" presId="urn:microsoft.com/office/officeart/2005/8/layout/matrix1"/>
    <dgm:cxn modelId="{F30313E2-32B3-42C6-8621-546A5A677FE5}" type="presOf" srcId="{2EB477B7-8259-4F25-8BA5-5779F1E71446}" destId="{1FBE0722-F11A-45EE-A3A1-6B42429296A5}" srcOrd="0" destOrd="0" presId="urn:microsoft.com/office/officeart/2005/8/layout/matrix1"/>
    <dgm:cxn modelId="{9614E181-E6B6-4EB5-8A92-510F2EB0F148}" srcId="{A159E855-47C4-4D3A-BFDC-7152BF48B7C5}" destId="{9453CA40-4ABB-492B-89E1-3615C153FBA3}" srcOrd="0" destOrd="0" parTransId="{17037752-664B-4F37-8A32-57111E9D45F8}" sibTransId="{9CA771C5-67AF-46F7-8F8C-B57F523E8E8D}"/>
    <dgm:cxn modelId="{2273B75E-DD8E-4550-9682-A282AC217996}" type="presOf" srcId="{9453CA40-4ABB-492B-89E1-3615C153FBA3}" destId="{C717418A-1F50-4A76-8D45-523D321704A7}" srcOrd="0" destOrd="0" presId="urn:microsoft.com/office/officeart/2005/8/layout/matrix1"/>
    <dgm:cxn modelId="{FC19A475-B32C-417F-9769-9E70EDCC7B4D}" type="presParOf" srcId="{AD0A5195-D4CA-4A3A-9DD8-31F4E910CD7D}" destId="{EEC0FA2A-DDAF-4BF4-B03B-4707CF16E8B7}" srcOrd="0" destOrd="0" presId="urn:microsoft.com/office/officeart/2005/8/layout/matrix1"/>
    <dgm:cxn modelId="{63651C50-641A-4A4D-BC2D-7CE88BEB6AAD}" type="presParOf" srcId="{EEC0FA2A-DDAF-4BF4-B03B-4707CF16E8B7}" destId="{52BE2FE6-D1AE-4D88-897A-B130381902CE}" srcOrd="0" destOrd="0" presId="urn:microsoft.com/office/officeart/2005/8/layout/matrix1"/>
    <dgm:cxn modelId="{9A45E86B-1AF8-4E80-8895-AF0B6D7DD255}" type="presParOf" srcId="{EEC0FA2A-DDAF-4BF4-B03B-4707CF16E8B7}" destId="{F80B5682-D1EB-4453-8E56-1FA72F90C67F}" srcOrd="1" destOrd="0" presId="urn:microsoft.com/office/officeart/2005/8/layout/matrix1"/>
    <dgm:cxn modelId="{4123FCFD-0888-4A12-97D0-C0A88EFD2090}" type="presParOf" srcId="{EEC0FA2A-DDAF-4BF4-B03B-4707CF16E8B7}" destId="{B466A7C8-D003-462F-8A7F-BE221536D4B5}" srcOrd="2" destOrd="0" presId="urn:microsoft.com/office/officeart/2005/8/layout/matrix1"/>
    <dgm:cxn modelId="{E1803156-3BE1-4554-81CA-87D2133E851A}" type="presParOf" srcId="{EEC0FA2A-DDAF-4BF4-B03B-4707CF16E8B7}" destId="{D98797B2-6F0B-40A6-B71A-DB14DB8A63BC}" srcOrd="3" destOrd="0" presId="urn:microsoft.com/office/officeart/2005/8/layout/matrix1"/>
    <dgm:cxn modelId="{0C547B0B-7118-4E0F-822D-0D332E0E5476}" type="presParOf" srcId="{EEC0FA2A-DDAF-4BF4-B03B-4707CF16E8B7}" destId="{14DD3656-E6EC-4052-A783-37320B2F80FF}" srcOrd="4" destOrd="0" presId="urn:microsoft.com/office/officeart/2005/8/layout/matrix1"/>
    <dgm:cxn modelId="{964A1116-61FC-4971-9A58-3FC6CCA7DE35}" type="presParOf" srcId="{EEC0FA2A-DDAF-4BF4-B03B-4707CF16E8B7}" destId="{40A5E5A1-E574-408B-B6B5-25F69065EB27}" srcOrd="5" destOrd="0" presId="urn:microsoft.com/office/officeart/2005/8/layout/matrix1"/>
    <dgm:cxn modelId="{8FB58E3D-6C6C-4C0F-994F-5C647761F413}" type="presParOf" srcId="{EEC0FA2A-DDAF-4BF4-B03B-4707CF16E8B7}" destId="{1FBE0722-F11A-45EE-A3A1-6B42429296A5}" srcOrd="6" destOrd="0" presId="urn:microsoft.com/office/officeart/2005/8/layout/matrix1"/>
    <dgm:cxn modelId="{87F22EA3-E67B-4F67-9694-648F8BBCF79D}" type="presParOf" srcId="{EEC0FA2A-DDAF-4BF4-B03B-4707CF16E8B7}" destId="{D11F2ED1-266A-4CB9-8A51-9349FF336400}" srcOrd="7" destOrd="0" presId="urn:microsoft.com/office/officeart/2005/8/layout/matrix1"/>
    <dgm:cxn modelId="{042C8132-F244-42FB-B300-A605069A8CBB}" type="presParOf" srcId="{AD0A5195-D4CA-4A3A-9DD8-31F4E910CD7D}" destId="{C717418A-1F50-4A76-8D45-523D321704A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56BF0D-B2F0-4ADE-9E02-AA2DC3C187C3}" type="doc">
      <dgm:prSet loTypeId="urn:microsoft.com/office/officeart/2005/8/layout/process2" loCatId="process" qsTypeId="urn:microsoft.com/office/officeart/2005/8/quickstyle/3d1" qsCatId="3D" csTypeId="urn:microsoft.com/office/officeart/2005/8/colors/accent5_1" csCatId="accent5" phldr="1"/>
      <dgm:spPr/>
    </dgm:pt>
    <dgm:pt modelId="{D546CDBD-ED13-4368-BABC-91CEE1B58DA7}">
      <dgm:prSet phldrT="[Text]"/>
      <dgm:spPr/>
      <dgm:t>
        <a:bodyPr/>
        <a:lstStyle/>
        <a:p>
          <a:r>
            <a:rPr lang="en-US" dirty="0" smtClean="0"/>
            <a:t>Recurrence occurs with decreased body resistance</a:t>
          </a:r>
          <a:endParaRPr lang="en-MY" dirty="0"/>
        </a:p>
      </dgm:t>
    </dgm:pt>
    <dgm:pt modelId="{931DFEEC-8E45-4942-AE75-7BA3F85DB075}" type="parTrans" cxnId="{A9F9A1C8-F65E-49F6-816A-2EA6E4AD8A18}">
      <dgm:prSet/>
      <dgm:spPr/>
      <dgm:t>
        <a:bodyPr/>
        <a:lstStyle/>
        <a:p>
          <a:endParaRPr lang="en-MY"/>
        </a:p>
      </dgm:t>
    </dgm:pt>
    <dgm:pt modelId="{E65B45F0-0592-4106-87F5-DDBF4801A9AF}" type="sibTrans" cxnId="{A9F9A1C8-F65E-49F6-816A-2EA6E4AD8A18}">
      <dgm:prSet/>
      <dgm:spPr/>
      <dgm:t>
        <a:bodyPr/>
        <a:lstStyle/>
        <a:p>
          <a:endParaRPr lang="en-MY" dirty="0"/>
        </a:p>
      </dgm:t>
    </dgm:pt>
    <dgm:pt modelId="{D87AB219-18F0-42FD-B1F3-EBBC95E50652}">
      <dgm:prSet phldrT="[Text]"/>
      <dgm:spPr/>
      <dgm:t>
        <a:bodyPr/>
        <a:lstStyle/>
        <a:p>
          <a:r>
            <a:rPr lang="en-US" dirty="0" smtClean="0"/>
            <a:t>Virus becomes active</a:t>
          </a:r>
          <a:endParaRPr lang="en-MY" dirty="0"/>
        </a:p>
      </dgm:t>
    </dgm:pt>
    <dgm:pt modelId="{DA14881F-376F-4DE7-AE94-CAE7C0D57490}" type="parTrans" cxnId="{A7A63A2D-EC8C-47EB-B136-F021DE79ED65}">
      <dgm:prSet/>
      <dgm:spPr/>
      <dgm:t>
        <a:bodyPr/>
        <a:lstStyle/>
        <a:p>
          <a:endParaRPr lang="en-MY"/>
        </a:p>
      </dgm:t>
    </dgm:pt>
    <dgm:pt modelId="{A730F6F6-0AD4-4BA6-964B-6489841ED7C0}" type="sibTrans" cxnId="{A7A63A2D-EC8C-47EB-B136-F021DE79ED65}">
      <dgm:prSet/>
      <dgm:spPr/>
      <dgm:t>
        <a:bodyPr/>
        <a:lstStyle/>
        <a:p>
          <a:endParaRPr lang="en-MY" dirty="0"/>
        </a:p>
      </dgm:t>
    </dgm:pt>
    <dgm:pt modelId="{F75280C9-993A-451E-BA04-A95033241C7F}">
      <dgm:prSet phldrT="[Text]"/>
      <dgm:spPr/>
      <dgm:t>
        <a:bodyPr/>
        <a:lstStyle/>
        <a:p>
          <a:r>
            <a:rPr lang="en-US" dirty="0" smtClean="0"/>
            <a:t>Vesicles in mouth, genitalia, cornea</a:t>
          </a:r>
          <a:endParaRPr lang="en-MY" dirty="0"/>
        </a:p>
      </dgm:t>
    </dgm:pt>
    <dgm:pt modelId="{0A41CFB8-652E-43BC-807C-2F27BB812FFA}" type="parTrans" cxnId="{3E019661-0C4A-4463-9CAC-D06F58552DFC}">
      <dgm:prSet/>
      <dgm:spPr/>
      <dgm:t>
        <a:bodyPr/>
        <a:lstStyle/>
        <a:p>
          <a:endParaRPr lang="en-MY"/>
        </a:p>
      </dgm:t>
    </dgm:pt>
    <dgm:pt modelId="{D8BEF82E-DF41-4F93-BA63-8DB73B7506CC}" type="sibTrans" cxnId="{3E019661-0C4A-4463-9CAC-D06F58552DFC}">
      <dgm:prSet/>
      <dgm:spPr/>
      <dgm:t>
        <a:bodyPr/>
        <a:lstStyle/>
        <a:p>
          <a:endParaRPr lang="en-MY"/>
        </a:p>
      </dgm:t>
    </dgm:pt>
    <dgm:pt modelId="{97EB51BC-0384-4DD8-917C-E6C8C7264B91}" type="pres">
      <dgm:prSet presAssocID="{3D56BF0D-B2F0-4ADE-9E02-AA2DC3C187C3}" presName="linearFlow" presStyleCnt="0">
        <dgm:presLayoutVars>
          <dgm:resizeHandles val="exact"/>
        </dgm:presLayoutVars>
      </dgm:prSet>
      <dgm:spPr/>
    </dgm:pt>
    <dgm:pt modelId="{61037F54-0CAE-4C11-B205-5F203D22BE3B}" type="pres">
      <dgm:prSet presAssocID="{D546CDBD-ED13-4368-BABC-91CEE1B58DA7}" presName="node" presStyleLbl="node1" presStyleIdx="0" presStyleCnt="3" custScaleX="38889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D2D57A6-E880-4152-B097-5F646EAFFB02}" type="pres">
      <dgm:prSet presAssocID="{E65B45F0-0592-4106-87F5-DDBF4801A9AF}" presName="sibTrans" presStyleLbl="sibTrans2D1" presStyleIdx="0" presStyleCnt="2"/>
      <dgm:spPr/>
      <dgm:t>
        <a:bodyPr/>
        <a:lstStyle/>
        <a:p>
          <a:endParaRPr lang="en-MY"/>
        </a:p>
      </dgm:t>
    </dgm:pt>
    <dgm:pt modelId="{3AECF21B-0EFF-414C-A454-CC75AA48EBE9}" type="pres">
      <dgm:prSet presAssocID="{E65B45F0-0592-4106-87F5-DDBF4801A9AF}" presName="connectorText" presStyleLbl="sibTrans2D1" presStyleIdx="0" presStyleCnt="2"/>
      <dgm:spPr/>
      <dgm:t>
        <a:bodyPr/>
        <a:lstStyle/>
        <a:p>
          <a:endParaRPr lang="en-MY"/>
        </a:p>
      </dgm:t>
    </dgm:pt>
    <dgm:pt modelId="{AD535FCF-426E-45F5-BF59-C80485CAF857}" type="pres">
      <dgm:prSet presAssocID="{D87AB219-18F0-42FD-B1F3-EBBC95E50652}" presName="node" presStyleLbl="node1" presStyleIdx="1" presStyleCnt="3" custScaleX="38889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8965466C-A32E-45FE-8C09-3B532DD7A0A4}" type="pres">
      <dgm:prSet presAssocID="{A730F6F6-0AD4-4BA6-964B-6489841ED7C0}" presName="sibTrans" presStyleLbl="sibTrans2D1" presStyleIdx="1" presStyleCnt="2"/>
      <dgm:spPr/>
      <dgm:t>
        <a:bodyPr/>
        <a:lstStyle/>
        <a:p>
          <a:endParaRPr lang="en-MY"/>
        </a:p>
      </dgm:t>
    </dgm:pt>
    <dgm:pt modelId="{FDBB3FF9-67E4-4373-BE95-5FF8CAB9D21A}" type="pres">
      <dgm:prSet presAssocID="{A730F6F6-0AD4-4BA6-964B-6489841ED7C0}" presName="connectorText" presStyleLbl="sibTrans2D1" presStyleIdx="1" presStyleCnt="2"/>
      <dgm:spPr/>
      <dgm:t>
        <a:bodyPr/>
        <a:lstStyle/>
        <a:p>
          <a:endParaRPr lang="en-MY"/>
        </a:p>
      </dgm:t>
    </dgm:pt>
    <dgm:pt modelId="{1800700C-7C19-4DDB-B26C-FEC275D627BA}" type="pres">
      <dgm:prSet presAssocID="{F75280C9-993A-451E-BA04-A95033241C7F}" presName="node" presStyleLbl="node1" presStyleIdx="2" presStyleCnt="3" custScaleX="388892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315D302C-BA6B-4C71-87B4-799E5DB60767}" type="presOf" srcId="{D87AB219-18F0-42FD-B1F3-EBBC95E50652}" destId="{AD535FCF-426E-45F5-BF59-C80485CAF857}" srcOrd="0" destOrd="0" presId="urn:microsoft.com/office/officeart/2005/8/layout/process2"/>
    <dgm:cxn modelId="{8359CBBA-C3FC-4435-91D6-8F36D12496B6}" type="presOf" srcId="{E65B45F0-0592-4106-87F5-DDBF4801A9AF}" destId="{3AECF21B-0EFF-414C-A454-CC75AA48EBE9}" srcOrd="1" destOrd="0" presId="urn:microsoft.com/office/officeart/2005/8/layout/process2"/>
    <dgm:cxn modelId="{0BB85073-0EAE-49C4-8201-B1BF1375EE44}" type="presOf" srcId="{3D56BF0D-B2F0-4ADE-9E02-AA2DC3C187C3}" destId="{97EB51BC-0384-4DD8-917C-E6C8C7264B91}" srcOrd="0" destOrd="0" presId="urn:microsoft.com/office/officeart/2005/8/layout/process2"/>
    <dgm:cxn modelId="{B8D80814-8941-4E2E-A43F-FC7E026C9ADB}" type="presOf" srcId="{E65B45F0-0592-4106-87F5-DDBF4801A9AF}" destId="{4D2D57A6-E880-4152-B097-5F646EAFFB02}" srcOrd="0" destOrd="0" presId="urn:microsoft.com/office/officeart/2005/8/layout/process2"/>
    <dgm:cxn modelId="{A9F9A1C8-F65E-49F6-816A-2EA6E4AD8A18}" srcId="{3D56BF0D-B2F0-4ADE-9E02-AA2DC3C187C3}" destId="{D546CDBD-ED13-4368-BABC-91CEE1B58DA7}" srcOrd="0" destOrd="0" parTransId="{931DFEEC-8E45-4942-AE75-7BA3F85DB075}" sibTransId="{E65B45F0-0592-4106-87F5-DDBF4801A9AF}"/>
    <dgm:cxn modelId="{A7A63A2D-EC8C-47EB-B136-F021DE79ED65}" srcId="{3D56BF0D-B2F0-4ADE-9E02-AA2DC3C187C3}" destId="{D87AB219-18F0-42FD-B1F3-EBBC95E50652}" srcOrd="1" destOrd="0" parTransId="{DA14881F-376F-4DE7-AE94-CAE7C0D57490}" sibTransId="{A730F6F6-0AD4-4BA6-964B-6489841ED7C0}"/>
    <dgm:cxn modelId="{ECCE497D-A923-4313-8568-580E2DA759E7}" type="presOf" srcId="{D546CDBD-ED13-4368-BABC-91CEE1B58DA7}" destId="{61037F54-0CAE-4C11-B205-5F203D22BE3B}" srcOrd="0" destOrd="0" presId="urn:microsoft.com/office/officeart/2005/8/layout/process2"/>
    <dgm:cxn modelId="{1F54ED10-FCD2-4AB6-804C-2AB61B9A9D35}" type="presOf" srcId="{A730F6F6-0AD4-4BA6-964B-6489841ED7C0}" destId="{FDBB3FF9-67E4-4373-BE95-5FF8CAB9D21A}" srcOrd="1" destOrd="0" presId="urn:microsoft.com/office/officeart/2005/8/layout/process2"/>
    <dgm:cxn modelId="{9BD036C4-4DCF-40D8-B8AC-AD3298BC0B5C}" type="presOf" srcId="{A730F6F6-0AD4-4BA6-964B-6489841ED7C0}" destId="{8965466C-A32E-45FE-8C09-3B532DD7A0A4}" srcOrd="0" destOrd="0" presId="urn:microsoft.com/office/officeart/2005/8/layout/process2"/>
    <dgm:cxn modelId="{3E019661-0C4A-4463-9CAC-D06F58552DFC}" srcId="{3D56BF0D-B2F0-4ADE-9E02-AA2DC3C187C3}" destId="{F75280C9-993A-451E-BA04-A95033241C7F}" srcOrd="2" destOrd="0" parTransId="{0A41CFB8-652E-43BC-807C-2F27BB812FFA}" sibTransId="{D8BEF82E-DF41-4F93-BA63-8DB73B7506CC}"/>
    <dgm:cxn modelId="{08B852FA-EB26-4A51-B789-B12599CDE53E}" type="presOf" srcId="{F75280C9-993A-451E-BA04-A95033241C7F}" destId="{1800700C-7C19-4DDB-B26C-FEC275D627BA}" srcOrd="0" destOrd="0" presId="urn:microsoft.com/office/officeart/2005/8/layout/process2"/>
    <dgm:cxn modelId="{42AAB842-830F-41CD-88F3-65A34C08F312}" type="presParOf" srcId="{97EB51BC-0384-4DD8-917C-E6C8C7264B91}" destId="{61037F54-0CAE-4C11-B205-5F203D22BE3B}" srcOrd="0" destOrd="0" presId="urn:microsoft.com/office/officeart/2005/8/layout/process2"/>
    <dgm:cxn modelId="{602D8AC8-5699-4FC7-9BD2-55D6AF1DE53E}" type="presParOf" srcId="{97EB51BC-0384-4DD8-917C-E6C8C7264B91}" destId="{4D2D57A6-E880-4152-B097-5F646EAFFB02}" srcOrd="1" destOrd="0" presId="urn:microsoft.com/office/officeart/2005/8/layout/process2"/>
    <dgm:cxn modelId="{40B9E839-4C48-4DCE-AFB7-573D4AB03715}" type="presParOf" srcId="{4D2D57A6-E880-4152-B097-5F646EAFFB02}" destId="{3AECF21B-0EFF-414C-A454-CC75AA48EBE9}" srcOrd="0" destOrd="0" presId="urn:microsoft.com/office/officeart/2005/8/layout/process2"/>
    <dgm:cxn modelId="{955C9E82-5060-4AD7-B5A3-FDE55FAA7BC0}" type="presParOf" srcId="{97EB51BC-0384-4DD8-917C-E6C8C7264B91}" destId="{AD535FCF-426E-45F5-BF59-C80485CAF857}" srcOrd="2" destOrd="0" presId="urn:microsoft.com/office/officeart/2005/8/layout/process2"/>
    <dgm:cxn modelId="{D9909814-D4E3-4CAB-A652-EF1D6FA060AC}" type="presParOf" srcId="{97EB51BC-0384-4DD8-917C-E6C8C7264B91}" destId="{8965466C-A32E-45FE-8C09-3B532DD7A0A4}" srcOrd="3" destOrd="0" presId="urn:microsoft.com/office/officeart/2005/8/layout/process2"/>
    <dgm:cxn modelId="{5F2D4D6D-F0F6-44A7-BDDA-16B2E4A069B7}" type="presParOf" srcId="{8965466C-A32E-45FE-8C09-3B532DD7A0A4}" destId="{FDBB3FF9-67E4-4373-BE95-5FF8CAB9D21A}" srcOrd="0" destOrd="0" presId="urn:microsoft.com/office/officeart/2005/8/layout/process2"/>
    <dgm:cxn modelId="{53276E19-1771-48AE-B11B-C140ECC70142}" type="presParOf" srcId="{97EB51BC-0384-4DD8-917C-E6C8C7264B91}" destId="{1800700C-7C19-4DDB-B26C-FEC275D627B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EDF2AB-CFE4-4367-8252-AC4609719B00}" type="doc">
      <dgm:prSet loTypeId="urn:microsoft.com/office/officeart/2005/8/layout/equation2" loCatId="relationship" qsTypeId="urn:microsoft.com/office/officeart/2005/8/quickstyle/3d7" qsCatId="3D" csTypeId="urn:microsoft.com/office/officeart/2005/8/colors/colorful1" csCatId="colorful" phldr="1"/>
      <dgm:spPr/>
    </dgm:pt>
    <dgm:pt modelId="{9CD3765E-9F11-4D01-BA0C-DEFDB30FD887}">
      <dgm:prSet phldrT="[Text]" custT="1"/>
      <dgm:spPr/>
      <dgm:t>
        <a:bodyPr/>
        <a:lstStyle/>
        <a:p>
          <a:r>
            <a:rPr lang="en-US" sz="2800" dirty="0" smtClean="0"/>
            <a:t>Rose </a:t>
          </a:r>
          <a:r>
            <a:rPr lang="en-US" sz="2800" dirty="0" err="1" smtClean="0"/>
            <a:t>bengal</a:t>
          </a:r>
          <a:endParaRPr lang="en-MY" sz="2800" dirty="0"/>
        </a:p>
      </dgm:t>
    </dgm:pt>
    <dgm:pt modelId="{1D047077-85B5-4413-B8EE-A1658A093695}" type="parTrans" cxnId="{7E116D24-9F01-4AF6-A486-FC92A7BD8140}">
      <dgm:prSet/>
      <dgm:spPr/>
      <dgm:t>
        <a:bodyPr/>
        <a:lstStyle/>
        <a:p>
          <a:endParaRPr lang="en-MY"/>
        </a:p>
      </dgm:t>
    </dgm:pt>
    <dgm:pt modelId="{99A59C20-DFCA-4B8D-8117-9C5F49FB719B}" type="sibTrans" cxnId="{7E116D24-9F01-4AF6-A486-FC92A7BD8140}">
      <dgm:prSet/>
      <dgm:spPr/>
      <dgm:t>
        <a:bodyPr/>
        <a:lstStyle/>
        <a:p>
          <a:endParaRPr lang="en-MY"/>
        </a:p>
      </dgm:t>
    </dgm:pt>
    <dgm:pt modelId="{D66AEFD4-D03B-46DE-83AE-CB6FA3EF3B70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err="1" smtClean="0"/>
            <a:t>Fluorescin</a:t>
          </a:r>
          <a:endParaRPr lang="en-MY" dirty="0"/>
        </a:p>
      </dgm:t>
    </dgm:pt>
    <dgm:pt modelId="{44CF2A39-2A1A-4EB3-AD6D-AE53BF880062}" type="parTrans" cxnId="{D0A3E397-0333-4E3A-9C04-19B0DEEFE950}">
      <dgm:prSet/>
      <dgm:spPr/>
      <dgm:t>
        <a:bodyPr/>
        <a:lstStyle/>
        <a:p>
          <a:endParaRPr lang="en-MY"/>
        </a:p>
      </dgm:t>
    </dgm:pt>
    <dgm:pt modelId="{427907A0-9E0B-46CD-8BCB-603CBB15C2E5}" type="sibTrans" cxnId="{D0A3E397-0333-4E3A-9C04-19B0DEEFE950}">
      <dgm:prSet/>
      <dgm:spPr/>
      <dgm:t>
        <a:bodyPr/>
        <a:lstStyle/>
        <a:p>
          <a:endParaRPr lang="en-MY"/>
        </a:p>
      </dgm:t>
    </dgm:pt>
    <dgm:pt modelId="{622CABBC-B1CD-43A5-901C-7443BDD9DC4D}">
      <dgm:prSet phldrT="[Text]"/>
      <dgm:spPr>
        <a:solidFill>
          <a:srgbClr val="EF8011"/>
        </a:solidFill>
      </dgm:spPr>
      <dgm:t>
        <a:bodyPr/>
        <a:lstStyle/>
        <a:p>
          <a:r>
            <a:rPr lang="en-US" dirty="0" smtClean="0"/>
            <a:t>Mix</a:t>
          </a:r>
          <a:endParaRPr lang="en-MY" dirty="0"/>
        </a:p>
      </dgm:t>
    </dgm:pt>
    <dgm:pt modelId="{0FA27544-DE3F-48F5-87FA-20F394C69705}" type="parTrans" cxnId="{65D939B3-1E71-4B4D-A820-7A6AF166A452}">
      <dgm:prSet/>
      <dgm:spPr/>
      <dgm:t>
        <a:bodyPr/>
        <a:lstStyle/>
        <a:p>
          <a:endParaRPr lang="en-MY"/>
        </a:p>
      </dgm:t>
    </dgm:pt>
    <dgm:pt modelId="{564DA144-BBA3-4D2C-8A70-62412F957B86}" type="sibTrans" cxnId="{65D939B3-1E71-4B4D-A820-7A6AF166A452}">
      <dgm:prSet/>
      <dgm:spPr/>
      <dgm:t>
        <a:bodyPr/>
        <a:lstStyle/>
        <a:p>
          <a:endParaRPr lang="en-MY"/>
        </a:p>
      </dgm:t>
    </dgm:pt>
    <dgm:pt modelId="{BB058D10-BCB5-48AD-8D97-5D4CC9576E13}" type="pres">
      <dgm:prSet presAssocID="{E8EDF2AB-CFE4-4367-8252-AC4609719B00}" presName="Name0" presStyleCnt="0">
        <dgm:presLayoutVars>
          <dgm:dir/>
          <dgm:resizeHandles val="exact"/>
        </dgm:presLayoutVars>
      </dgm:prSet>
      <dgm:spPr/>
    </dgm:pt>
    <dgm:pt modelId="{12933A37-86FF-441F-8AD1-7A039FE38610}" type="pres">
      <dgm:prSet presAssocID="{E8EDF2AB-CFE4-4367-8252-AC4609719B00}" presName="vNodes" presStyleCnt="0"/>
      <dgm:spPr/>
    </dgm:pt>
    <dgm:pt modelId="{B51A5586-706D-41B3-A0A2-D10A2F2E13A4}" type="pres">
      <dgm:prSet presAssocID="{9CD3765E-9F11-4D01-BA0C-DEFDB30FD88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6B14506-7223-4956-8E81-5AEA347478FD}" type="pres">
      <dgm:prSet presAssocID="{99A59C20-DFCA-4B8D-8117-9C5F49FB719B}" presName="spacerT" presStyleCnt="0"/>
      <dgm:spPr/>
    </dgm:pt>
    <dgm:pt modelId="{CDAAEFC2-31A7-4DBD-9A22-38C4FC745D7C}" type="pres">
      <dgm:prSet presAssocID="{99A59C20-DFCA-4B8D-8117-9C5F49FB719B}" presName="sibTrans" presStyleLbl="sibTrans2D1" presStyleIdx="0" presStyleCnt="2"/>
      <dgm:spPr/>
      <dgm:t>
        <a:bodyPr/>
        <a:lstStyle/>
        <a:p>
          <a:endParaRPr lang="en-MY"/>
        </a:p>
      </dgm:t>
    </dgm:pt>
    <dgm:pt modelId="{639A6F85-7E85-4083-81C9-C2275075884A}" type="pres">
      <dgm:prSet presAssocID="{99A59C20-DFCA-4B8D-8117-9C5F49FB719B}" presName="spacerB" presStyleCnt="0"/>
      <dgm:spPr/>
    </dgm:pt>
    <dgm:pt modelId="{FE240385-5130-43B8-B066-4F75CEBA7D1B}" type="pres">
      <dgm:prSet presAssocID="{D66AEFD4-D03B-46DE-83AE-CB6FA3EF3B7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059F2C52-396B-41A6-8D30-5DDAADE34B65}" type="pres">
      <dgm:prSet presAssocID="{E8EDF2AB-CFE4-4367-8252-AC4609719B00}" presName="sibTransLast" presStyleLbl="sibTrans2D1" presStyleIdx="1" presStyleCnt="2"/>
      <dgm:spPr/>
      <dgm:t>
        <a:bodyPr/>
        <a:lstStyle/>
        <a:p>
          <a:endParaRPr lang="en-MY"/>
        </a:p>
      </dgm:t>
    </dgm:pt>
    <dgm:pt modelId="{D756326F-5860-415A-A717-DF1B28464BC6}" type="pres">
      <dgm:prSet presAssocID="{E8EDF2AB-CFE4-4367-8252-AC4609719B00}" presName="connectorText" presStyleLbl="sibTrans2D1" presStyleIdx="1" presStyleCnt="2"/>
      <dgm:spPr/>
      <dgm:t>
        <a:bodyPr/>
        <a:lstStyle/>
        <a:p>
          <a:endParaRPr lang="en-MY"/>
        </a:p>
      </dgm:t>
    </dgm:pt>
    <dgm:pt modelId="{2E866ECB-C1B1-4D7B-A455-3040CEF468A3}" type="pres">
      <dgm:prSet presAssocID="{E8EDF2AB-CFE4-4367-8252-AC4609719B00}" presName="lastNode" presStyleLbl="node1" presStyleIdx="2" presStyleCnt="3" custLinFactNeighborX="4740" custLinFactNeighborY="-86">
        <dgm:presLayoutVars>
          <dgm:bulletEnabled val="1"/>
        </dgm:presLayoutVars>
      </dgm:prSet>
      <dgm:spPr>
        <a:prstGeom prst="sun">
          <a:avLst/>
        </a:prstGeom>
      </dgm:spPr>
      <dgm:t>
        <a:bodyPr/>
        <a:lstStyle/>
        <a:p>
          <a:endParaRPr lang="en-MY"/>
        </a:p>
      </dgm:t>
    </dgm:pt>
  </dgm:ptLst>
  <dgm:cxnLst>
    <dgm:cxn modelId="{DA3E286C-8E3A-4FE0-A592-4BBA388DC024}" type="presOf" srcId="{D66AEFD4-D03B-46DE-83AE-CB6FA3EF3B70}" destId="{FE240385-5130-43B8-B066-4F75CEBA7D1B}" srcOrd="0" destOrd="0" presId="urn:microsoft.com/office/officeart/2005/8/layout/equation2"/>
    <dgm:cxn modelId="{D0A3E397-0333-4E3A-9C04-19B0DEEFE950}" srcId="{E8EDF2AB-CFE4-4367-8252-AC4609719B00}" destId="{D66AEFD4-D03B-46DE-83AE-CB6FA3EF3B70}" srcOrd="1" destOrd="0" parTransId="{44CF2A39-2A1A-4EB3-AD6D-AE53BF880062}" sibTransId="{427907A0-9E0B-46CD-8BCB-603CBB15C2E5}"/>
    <dgm:cxn modelId="{BDE2F97C-046C-4FAD-9D91-ED684D2EC037}" type="presOf" srcId="{9CD3765E-9F11-4D01-BA0C-DEFDB30FD887}" destId="{B51A5586-706D-41B3-A0A2-D10A2F2E13A4}" srcOrd="0" destOrd="0" presId="urn:microsoft.com/office/officeart/2005/8/layout/equation2"/>
    <dgm:cxn modelId="{7E116D24-9F01-4AF6-A486-FC92A7BD8140}" srcId="{E8EDF2AB-CFE4-4367-8252-AC4609719B00}" destId="{9CD3765E-9F11-4D01-BA0C-DEFDB30FD887}" srcOrd="0" destOrd="0" parTransId="{1D047077-85B5-4413-B8EE-A1658A093695}" sibTransId="{99A59C20-DFCA-4B8D-8117-9C5F49FB719B}"/>
    <dgm:cxn modelId="{96E541A6-2BC9-4F5C-9C0C-772B313AB5A3}" type="presOf" srcId="{622CABBC-B1CD-43A5-901C-7443BDD9DC4D}" destId="{2E866ECB-C1B1-4D7B-A455-3040CEF468A3}" srcOrd="0" destOrd="0" presId="urn:microsoft.com/office/officeart/2005/8/layout/equation2"/>
    <dgm:cxn modelId="{8F35A8A2-E9FC-4468-BF47-F6518886590D}" type="presOf" srcId="{427907A0-9E0B-46CD-8BCB-603CBB15C2E5}" destId="{059F2C52-396B-41A6-8D30-5DDAADE34B65}" srcOrd="0" destOrd="0" presId="urn:microsoft.com/office/officeart/2005/8/layout/equation2"/>
    <dgm:cxn modelId="{65D939B3-1E71-4B4D-A820-7A6AF166A452}" srcId="{E8EDF2AB-CFE4-4367-8252-AC4609719B00}" destId="{622CABBC-B1CD-43A5-901C-7443BDD9DC4D}" srcOrd="2" destOrd="0" parTransId="{0FA27544-DE3F-48F5-87FA-20F394C69705}" sibTransId="{564DA144-BBA3-4D2C-8A70-62412F957B86}"/>
    <dgm:cxn modelId="{84828D50-9738-41CD-8193-385F1770B496}" type="presOf" srcId="{E8EDF2AB-CFE4-4367-8252-AC4609719B00}" destId="{BB058D10-BCB5-48AD-8D97-5D4CC9576E13}" srcOrd="0" destOrd="0" presId="urn:microsoft.com/office/officeart/2005/8/layout/equation2"/>
    <dgm:cxn modelId="{D9A0D2A1-1834-414E-B38A-E033DD8AEFB1}" type="presOf" srcId="{99A59C20-DFCA-4B8D-8117-9C5F49FB719B}" destId="{CDAAEFC2-31A7-4DBD-9A22-38C4FC745D7C}" srcOrd="0" destOrd="0" presId="urn:microsoft.com/office/officeart/2005/8/layout/equation2"/>
    <dgm:cxn modelId="{C4C6FE5E-6CF8-438A-9B34-1A1BCF209611}" type="presOf" srcId="{427907A0-9E0B-46CD-8BCB-603CBB15C2E5}" destId="{D756326F-5860-415A-A717-DF1B28464BC6}" srcOrd="1" destOrd="0" presId="urn:microsoft.com/office/officeart/2005/8/layout/equation2"/>
    <dgm:cxn modelId="{D9FBFBBE-F1E3-4F82-B3E8-D09A711186E8}" type="presParOf" srcId="{BB058D10-BCB5-48AD-8D97-5D4CC9576E13}" destId="{12933A37-86FF-441F-8AD1-7A039FE38610}" srcOrd="0" destOrd="0" presId="urn:microsoft.com/office/officeart/2005/8/layout/equation2"/>
    <dgm:cxn modelId="{BF7921BF-43AE-4C24-8CFD-27A9DF2BD8B8}" type="presParOf" srcId="{12933A37-86FF-441F-8AD1-7A039FE38610}" destId="{B51A5586-706D-41B3-A0A2-D10A2F2E13A4}" srcOrd="0" destOrd="0" presId="urn:microsoft.com/office/officeart/2005/8/layout/equation2"/>
    <dgm:cxn modelId="{1BFCA0E1-B693-47BB-B0D2-6F6FE0C44C1F}" type="presParOf" srcId="{12933A37-86FF-441F-8AD1-7A039FE38610}" destId="{46B14506-7223-4956-8E81-5AEA347478FD}" srcOrd="1" destOrd="0" presId="urn:microsoft.com/office/officeart/2005/8/layout/equation2"/>
    <dgm:cxn modelId="{E4EE7B4C-194C-4B27-B12A-763217054552}" type="presParOf" srcId="{12933A37-86FF-441F-8AD1-7A039FE38610}" destId="{CDAAEFC2-31A7-4DBD-9A22-38C4FC745D7C}" srcOrd="2" destOrd="0" presId="urn:microsoft.com/office/officeart/2005/8/layout/equation2"/>
    <dgm:cxn modelId="{D8362F6C-E142-4E00-AF6C-39DC3B374464}" type="presParOf" srcId="{12933A37-86FF-441F-8AD1-7A039FE38610}" destId="{639A6F85-7E85-4083-81C9-C2275075884A}" srcOrd="3" destOrd="0" presId="urn:microsoft.com/office/officeart/2005/8/layout/equation2"/>
    <dgm:cxn modelId="{A22EFBA3-33FD-4B28-B838-8B48B7EBFFF6}" type="presParOf" srcId="{12933A37-86FF-441F-8AD1-7A039FE38610}" destId="{FE240385-5130-43B8-B066-4F75CEBA7D1B}" srcOrd="4" destOrd="0" presId="urn:microsoft.com/office/officeart/2005/8/layout/equation2"/>
    <dgm:cxn modelId="{388E2B85-F8F4-4CE3-9A34-9C5C69394978}" type="presParOf" srcId="{BB058D10-BCB5-48AD-8D97-5D4CC9576E13}" destId="{059F2C52-396B-41A6-8D30-5DDAADE34B65}" srcOrd="1" destOrd="0" presId="urn:microsoft.com/office/officeart/2005/8/layout/equation2"/>
    <dgm:cxn modelId="{F057B3A5-4A9C-46CA-BFAC-62C479E2F06D}" type="presParOf" srcId="{059F2C52-396B-41A6-8D30-5DDAADE34B65}" destId="{D756326F-5860-415A-A717-DF1B28464BC6}" srcOrd="0" destOrd="0" presId="urn:microsoft.com/office/officeart/2005/8/layout/equation2"/>
    <dgm:cxn modelId="{EC1858B2-CE9B-4D85-9FC0-6D4ECF3E0EFB}" type="presParOf" srcId="{BB058D10-BCB5-48AD-8D97-5D4CC9576E13}" destId="{2E866ECB-C1B1-4D7B-A455-3040CEF468A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E77F0B2-3FBD-4A1C-913A-E7F257F21238}" type="doc">
      <dgm:prSet loTypeId="urn:microsoft.com/office/officeart/2005/8/layout/list1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n-MY"/>
        </a:p>
      </dgm:t>
    </dgm:pt>
    <dgm:pt modelId="{71A9D5CA-5CDB-4487-98BD-FFAA70F61405}">
      <dgm:prSet phldrT="[Text]"/>
      <dgm:spPr/>
      <dgm:t>
        <a:bodyPr/>
        <a:lstStyle/>
        <a:p>
          <a:r>
            <a:rPr lang="en-US" dirty="0" smtClean="0"/>
            <a:t>Eye infection</a:t>
          </a:r>
          <a:endParaRPr lang="en-MY" dirty="0"/>
        </a:p>
      </dgm:t>
    </dgm:pt>
    <dgm:pt modelId="{D8735429-9B72-4F1E-BD6D-140AD735626F}" type="parTrans" cxnId="{6B4A780D-3C2F-4374-BF7C-06514037DC6A}">
      <dgm:prSet/>
      <dgm:spPr/>
      <dgm:t>
        <a:bodyPr/>
        <a:lstStyle/>
        <a:p>
          <a:endParaRPr lang="en-MY"/>
        </a:p>
      </dgm:t>
    </dgm:pt>
    <dgm:pt modelId="{8EBEC1AC-D9B4-4002-9FCB-3C054C171D43}" type="sibTrans" cxnId="{6B4A780D-3C2F-4374-BF7C-06514037DC6A}">
      <dgm:prSet/>
      <dgm:spPr/>
      <dgm:t>
        <a:bodyPr/>
        <a:lstStyle/>
        <a:p>
          <a:endParaRPr lang="en-MY"/>
        </a:p>
      </dgm:t>
    </dgm:pt>
    <dgm:pt modelId="{76571497-F14F-4600-B693-745190FFB83C}">
      <dgm:prSet phldrT="[Text]"/>
      <dgm:spPr/>
      <dgm:t>
        <a:bodyPr/>
        <a:lstStyle/>
        <a:p>
          <a:r>
            <a:rPr lang="en-US" dirty="0" smtClean="0"/>
            <a:t>Throat infection</a:t>
          </a:r>
          <a:endParaRPr lang="en-MY" dirty="0"/>
        </a:p>
      </dgm:t>
    </dgm:pt>
    <dgm:pt modelId="{8546F0F2-200B-46BB-8641-951DC8A16399}" type="parTrans" cxnId="{EC7E4262-987B-46F9-AF3A-7DF74E7CB9AB}">
      <dgm:prSet/>
      <dgm:spPr/>
      <dgm:t>
        <a:bodyPr/>
        <a:lstStyle/>
        <a:p>
          <a:endParaRPr lang="en-MY"/>
        </a:p>
      </dgm:t>
    </dgm:pt>
    <dgm:pt modelId="{C7054D83-4CA4-4552-ABCD-B9682A3EF5AD}" type="sibTrans" cxnId="{EC7E4262-987B-46F9-AF3A-7DF74E7CB9AB}">
      <dgm:prSet/>
      <dgm:spPr/>
      <dgm:t>
        <a:bodyPr/>
        <a:lstStyle/>
        <a:p>
          <a:endParaRPr lang="en-MY"/>
        </a:p>
      </dgm:t>
    </dgm:pt>
    <dgm:pt modelId="{CB7851CE-4E8F-42B9-8690-11A6A68D6735}">
      <dgm:prSet phldrT="[Text]"/>
      <dgm:spPr/>
      <dgm:t>
        <a:bodyPr/>
        <a:lstStyle/>
        <a:p>
          <a:r>
            <a:rPr lang="en-US" dirty="0" smtClean="0"/>
            <a:t>Eczema </a:t>
          </a:r>
          <a:r>
            <a:rPr lang="en-US" dirty="0" err="1" smtClean="0"/>
            <a:t>herpeticum</a:t>
          </a:r>
          <a:endParaRPr lang="en-MY" dirty="0"/>
        </a:p>
      </dgm:t>
    </dgm:pt>
    <dgm:pt modelId="{6CB137C9-4355-44D3-BAAA-B17AD9E72D44}" type="parTrans" cxnId="{A017BEC2-0A18-434B-8B4E-09A6A77B504F}">
      <dgm:prSet/>
      <dgm:spPr/>
      <dgm:t>
        <a:bodyPr/>
        <a:lstStyle/>
        <a:p>
          <a:endParaRPr lang="en-MY"/>
        </a:p>
      </dgm:t>
    </dgm:pt>
    <dgm:pt modelId="{52D10A1F-E096-418C-AB25-8E0373B9C09A}" type="sibTrans" cxnId="{A017BEC2-0A18-434B-8B4E-09A6A77B504F}">
      <dgm:prSet/>
      <dgm:spPr/>
      <dgm:t>
        <a:bodyPr/>
        <a:lstStyle/>
        <a:p>
          <a:endParaRPr lang="en-MY"/>
        </a:p>
      </dgm:t>
    </dgm:pt>
    <dgm:pt modelId="{3800BACC-4078-4E80-87FA-FBD294B7A961}" type="pres">
      <dgm:prSet presAssocID="{FE77F0B2-3FBD-4A1C-913A-E7F257F212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8C55734D-3BE7-4738-BB5E-8EB233170FA8}" type="pres">
      <dgm:prSet presAssocID="{71A9D5CA-5CDB-4487-98BD-FFAA70F61405}" presName="parentLin" presStyleCnt="0"/>
      <dgm:spPr/>
    </dgm:pt>
    <dgm:pt modelId="{C5DFECCB-7D4A-4106-BBF9-CB869EECC561}" type="pres">
      <dgm:prSet presAssocID="{71A9D5CA-5CDB-4487-98BD-FFAA70F61405}" presName="parentLeftMargin" presStyleLbl="node1" presStyleIdx="0" presStyleCnt="3"/>
      <dgm:spPr/>
      <dgm:t>
        <a:bodyPr/>
        <a:lstStyle/>
        <a:p>
          <a:endParaRPr lang="en-MY"/>
        </a:p>
      </dgm:t>
    </dgm:pt>
    <dgm:pt modelId="{8DDA99E0-4DC1-43F0-AC92-4D29F108619E}" type="pres">
      <dgm:prSet presAssocID="{71A9D5CA-5CDB-4487-98BD-FFAA70F6140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8CC9E27-8AD5-458C-99D1-67C56656BA9B}" type="pres">
      <dgm:prSet presAssocID="{71A9D5CA-5CDB-4487-98BD-FFAA70F61405}" presName="negativeSpace" presStyleCnt="0"/>
      <dgm:spPr/>
    </dgm:pt>
    <dgm:pt modelId="{E4831245-F8D4-4205-87B4-A3DCDE3AD8AE}" type="pres">
      <dgm:prSet presAssocID="{71A9D5CA-5CDB-4487-98BD-FFAA70F61405}" presName="childText" presStyleLbl="conFgAcc1" presStyleIdx="0" presStyleCnt="3">
        <dgm:presLayoutVars>
          <dgm:bulletEnabled val="1"/>
        </dgm:presLayoutVars>
      </dgm:prSet>
      <dgm:spPr/>
    </dgm:pt>
    <dgm:pt modelId="{868BD3F2-45EC-4065-8EFC-16851A00F685}" type="pres">
      <dgm:prSet presAssocID="{8EBEC1AC-D9B4-4002-9FCB-3C054C171D43}" presName="spaceBetweenRectangles" presStyleCnt="0"/>
      <dgm:spPr/>
    </dgm:pt>
    <dgm:pt modelId="{7FB60DA6-7A71-47B5-9555-4D9D8DCC6C8C}" type="pres">
      <dgm:prSet presAssocID="{76571497-F14F-4600-B693-745190FFB83C}" presName="parentLin" presStyleCnt="0"/>
      <dgm:spPr/>
    </dgm:pt>
    <dgm:pt modelId="{F263137F-0F9F-45AB-8DEB-302B4D39EA1F}" type="pres">
      <dgm:prSet presAssocID="{76571497-F14F-4600-B693-745190FFB83C}" presName="parentLeftMargin" presStyleLbl="node1" presStyleIdx="0" presStyleCnt="3"/>
      <dgm:spPr/>
      <dgm:t>
        <a:bodyPr/>
        <a:lstStyle/>
        <a:p>
          <a:endParaRPr lang="en-MY"/>
        </a:p>
      </dgm:t>
    </dgm:pt>
    <dgm:pt modelId="{402F54BC-14D0-4400-A125-A39F87495DB7}" type="pres">
      <dgm:prSet presAssocID="{76571497-F14F-4600-B693-745190FFB83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6AC09184-6FBF-4E85-A40A-DED04798B29F}" type="pres">
      <dgm:prSet presAssocID="{76571497-F14F-4600-B693-745190FFB83C}" presName="negativeSpace" presStyleCnt="0"/>
      <dgm:spPr/>
    </dgm:pt>
    <dgm:pt modelId="{2741D755-D97D-4346-97DC-AF8BE50A8576}" type="pres">
      <dgm:prSet presAssocID="{76571497-F14F-4600-B693-745190FFB83C}" presName="childText" presStyleLbl="conFgAcc1" presStyleIdx="1" presStyleCnt="3">
        <dgm:presLayoutVars>
          <dgm:bulletEnabled val="1"/>
        </dgm:presLayoutVars>
      </dgm:prSet>
      <dgm:spPr/>
    </dgm:pt>
    <dgm:pt modelId="{1964D715-2505-4CFB-A696-85AB0149D2E0}" type="pres">
      <dgm:prSet presAssocID="{C7054D83-4CA4-4552-ABCD-B9682A3EF5AD}" presName="spaceBetweenRectangles" presStyleCnt="0"/>
      <dgm:spPr/>
    </dgm:pt>
    <dgm:pt modelId="{F723A50F-0DFF-478C-A762-BBBE627EEEFD}" type="pres">
      <dgm:prSet presAssocID="{CB7851CE-4E8F-42B9-8690-11A6A68D6735}" presName="parentLin" presStyleCnt="0"/>
      <dgm:spPr/>
    </dgm:pt>
    <dgm:pt modelId="{755D7894-B31E-426C-8ECC-DA1FDB3F4C05}" type="pres">
      <dgm:prSet presAssocID="{CB7851CE-4E8F-42B9-8690-11A6A68D6735}" presName="parentLeftMargin" presStyleLbl="node1" presStyleIdx="1" presStyleCnt="3"/>
      <dgm:spPr/>
      <dgm:t>
        <a:bodyPr/>
        <a:lstStyle/>
        <a:p>
          <a:endParaRPr lang="en-MY"/>
        </a:p>
      </dgm:t>
    </dgm:pt>
    <dgm:pt modelId="{97B28F08-D2A7-4EF7-8CA7-98AC4193085E}" type="pres">
      <dgm:prSet presAssocID="{CB7851CE-4E8F-42B9-8690-11A6A68D673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3F15E3A-809B-492D-AB77-9015692831CC}" type="pres">
      <dgm:prSet presAssocID="{CB7851CE-4E8F-42B9-8690-11A6A68D6735}" presName="negativeSpace" presStyleCnt="0"/>
      <dgm:spPr/>
    </dgm:pt>
    <dgm:pt modelId="{E4ACB2A6-BCC6-4AC3-9C32-2F841CBE138C}" type="pres">
      <dgm:prSet presAssocID="{CB7851CE-4E8F-42B9-8690-11A6A68D673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25CDF73A-FF7E-40D0-B0DC-9D4C06CCFC5B}" type="presOf" srcId="{CB7851CE-4E8F-42B9-8690-11A6A68D6735}" destId="{755D7894-B31E-426C-8ECC-DA1FDB3F4C05}" srcOrd="0" destOrd="0" presId="urn:microsoft.com/office/officeart/2005/8/layout/list1"/>
    <dgm:cxn modelId="{98E89756-DD93-4535-81EC-7082EA93C5C4}" type="presOf" srcId="{71A9D5CA-5CDB-4487-98BD-FFAA70F61405}" destId="{C5DFECCB-7D4A-4106-BBF9-CB869EECC561}" srcOrd="0" destOrd="0" presId="urn:microsoft.com/office/officeart/2005/8/layout/list1"/>
    <dgm:cxn modelId="{C56DFE64-9D11-4E69-B013-A50F06F850A5}" type="presOf" srcId="{CB7851CE-4E8F-42B9-8690-11A6A68D6735}" destId="{97B28F08-D2A7-4EF7-8CA7-98AC4193085E}" srcOrd="1" destOrd="0" presId="urn:microsoft.com/office/officeart/2005/8/layout/list1"/>
    <dgm:cxn modelId="{1184A0EB-ABFE-458B-A4F2-64B0E1CBAD82}" type="presOf" srcId="{FE77F0B2-3FBD-4A1C-913A-E7F257F21238}" destId="{3800BACC-4078-4E80-87FA-FBD294B7A961}" srcOrd="0" destOrd="0" presId="urn:microsoft.com/office/officeart/2005/8/layout/list1"/>
    <dgm:cxn modelId="{A017BEC2-0A18-434B-8B4E-09A6A77B504F}" srcId="{FE77F0B2-3FBD-4A1C-913A-E7F257F21238}" destId="{CB7851CE-4E8F-42B9-8690-11A6A68D6735}" srcOrd="2" destOrd="0" parTransId="{6CB137C9-4355-44D3-BAAA-B17AD9E72D44}" sibTransId="{52D10A1F-E096-418C-AB25-8E0373B9C09A}"/>
    <dgm:cxn modelId="{9B0EA124-16AA-4B3F-84A7-9E53747DD6CA}" type="presOf" srcId="{76571497-F14F-4600-B693-745190FFB83C}" destId="{402F54BC-14D0-4400-A125-A39F87495DB7}" srcOrd="1" destOrd="0" presId="urn:microsoft.com/office/officeart/2005/8/layout/list1"/>
    <dgm:cxn modelId="{1CFA693F-5D50-494D-9D1A-2F9B0A7BE7A4}" type="presOf" srcId="{76571497-F14F-4600-B693-745190FFB83C}" destId="{F263137F-0F9F-45AB-8DEB-302B4D39EA1F}" srcOrd="0" destOrd="0" presId="urn:microsoft.com/office/officeart/2005/8/layout/list1"/>
    <dgm:cxn modelId="{6B4A780D-3C2F-4374-BF7C-06514037DC6A}" srcId="{FE77F0B2-3FBD-4A1C-913A-E7F257F21238}" destId="{71A9D5CA-5CDB-4487-98BD-FFAA70F61405}" srcOrd="0" destOrd="0" parTransId="{D8735429-9B72-4F1E-BD6D-140AD735626F}" sibTransId="{8EBEC1AC-D9B4-4002-9FCB-3C054C171D43}"/>
    <dgm:cxn modelId="{EC7E4262-987B-46F9-AF3A-7DF74E7CB9AB}" srcId="{FE77F0B2-3FBD-4A1C-913A-E7F257F21238}" destId="{76571497-F14F-4600-B693-745190FFB83C}" srcOrd="1" destOrd="0" parTransId="{8546F0F2-200B-46BB-8641-951DC8A16399}" sibTransId="{C7054D83-4CA4-4552-ABCD-B9682A3EF5AD}"/>
    <dgm:cxn modelId="{D5273079-FC89-414B-886D-23DAF53AA324}" type="presOf" srcId="{71A9D5CA-5CDB-4487-98BD-FFAA70F61405}" destId="{8DDA99E0-4DC1-43F0-AC92-4D29F108619E}" srcOrd="1" destOrd="0" presId="urn:microsoft.com/office/officeart/2005/8/layout/list1"/>
    <dgm:cxn modelId="{2C81185A-CFB8-4AC5-869E-54D4BCF55175}" type="presParOf" srcId="{3800BACC-4078-4E80-87FA-FBD294B7A961}" destId="{8C55734D-3BE7-4738-BB5E-8EB233170FA8}" srcOrd="0" destOrd="0" presId="urn:microsoft.com/office/officeart/2005/8/layout/list1"/>
    <dgm:cxn modelId="{2CB7E0AE-56E4-43D4-8059-7632189984D5}" type="presParOf" srcId="{8C55734D-3BE7-4738-BB5E-8EB233170FA8}" destId="{C5DFECCB-7D4A-4106-BBF9-CB869EECC561}" srcOrd="0" destOrd="0" presId="urn:microsoft.com/office/officeart/2005/8/layout/list1"/>
    <dgm:cxn modelId="{CA7ABC63-99BD-4B70-872B-01B92501CE55}" type="presParOf" srcId="{8C55734D-3BE7-4738-BB5E-8EB233170FA8}" destId="{8DDA99E0-4DC1-43F0-AC92-4D29F108619E}" srcOrd="1" destOrd="0" presId="urn:microsoft.com/office/officeart/2005/8/layout/list1"/>
    <dgm:cxn modelId="{076FCFD2-74C3-4CDF-9A80-3672FC44787A}" type="presParOf" srcId="{3800BACC-4078-4E80-87FA-FBD294B7A961}" destId="{38CC9E27-8AD5-458C-99D1-67C56656BA9B}" srcOrd="1" destOrd="0" presId="urn:microsoft.com/office/officeart/2005/8/layout/list1"/>
    <dgm:cxn modelId="{BFBA3664-A8ED-4D85-A5F5-FC797F31F42C}" type="presParOf" srcId="{3800BACC-4078-4E80-87FA-FBD294B7A961}" destId="{E4831245-F8D4-4205-87B4-A3DCDE3AD8AE}" srcOrd="2" destOrd="0" presId="urn:microsoft.com/office/officeart/2005/8/layout/list1"/>
    <dgm:cxn modelId="{1C4345B7-F2F5-449B-9DDC-C6B4C633887D}" type="presParOf" srcId="{3800BACC-4078-4E80-87FA-FBD294B7A961}" destId="{868BD3F2-45EC-4065-8EFC-16851A00F685}" srcOrd="3" destOrd="0" presId="urn:microsoft.com/office/officeart/2005/8/layout/list1"/>
    <dgm:cxn modelId="{04776976-9D62-47D9-8685-EE7E51821A19}" type="presParOf" srcId="{3800BACC-4078-4E80-87FA-FBD294B7A961}" destId="{7FB60DA6-7A71-47B5-9555-4D9D8DCC6C8C}" srcOrd="4" destOrd="0" presId="urn:microsoft.com/office/officeart/2005/8/layout/list1"/>
    <dgm:cxn modelId="{9700D556-EF76-44E5-A859-1201EF3BB0ED}" type="presParOf" srcId="{7FB60DA6-7A71-47B5-9555-4D9D8DCC6C8C}" destId="{F263137F-0F9F-45AB-8DEB-302B4D39EA1F}" srcOrd="0" destOrd="0" presId="urn:microsoft.com/office/officeart/2005/8/layout/list1"/>
    <dgm:cxn modelId="{1FDCACC6-733A-4354-9F14-24B1943FDACD}" type="presParOf" srcId="{7FB60DA6-7A71-47B5-9555-4D9D8DCC6C8C}" destId="{402F54BC-14D0-4400-A125-A39F87495DB7}" srcOrd="1" destOrd="0" presId="urn:microsoft.com/office/officeart/2005/8/layout/list1"/>
    <dgm:cxn modelId="{96C16585-1B61-4EAB-864D-85F4512B2F9F}" type="presParOf" srcId="{3800BACC-4078-4E80-87FA-FBD294B7A961}" destId="{6AC09184-6FBF-4E85-A40A-DED04798B29F}" srcOrd="5" destOrd="0" presId="urn:microsoft.com/office/officeart/2005/8/layout/list1"/>
    <dgm:cxn modelId="{B7066937-C8DC-4C06-BD7B-4213A0863506}" type="presParOf" srcId="{3800BACC-4078-4E80-87FA-FBD294B7A961}" destId="{2741D755-D97D-4346-97DC-AF8BE50A8576}" srcOrd="6" destOrd="0" presId="urn:microsoft.com/office/officeart/2005/8/layout/list1"/>
    <dgm:cxn modelId="{5C64F458-0828-49D0-AA4F-69378ECBA1F0}" type="presParOf" srcId="{3800BACC-4078-4E80-87FA-FBD294B7A961}" destId="{1964D715-2505-4CFB-A696-85AB0149D2E0}" srcOrd="7" destOrd="0" presId="urn:microsoft.com/office/officeart/2005/8/layout/list1"/>
    <dgm:cxn modelId="{B6517275-D562-4958-983A-F39CA22652E7}" type="presParOf" srcId="{3800BACC-4078-4E80-87FA-FBD294B7A961}" destId="{F723A50F-0DFF-478C-A762-BBBE627EEEFD}" srcOrd="8" destOrd="0" presId="urn:microsoft.com/office/officeart/2005/8/layout/list1"/>
    <dgm:cxn modelId="{DDE7B8D9-51F1-4490-884E-9735B7B80288}" type="presParOf" srcId="{F723A50F-0DFF-478C-A762-BBBE627EEEFD}" destId="{755D7894-B31E-426C-8ECC-DA1FDB3F4C05}" srcOrd="0" destOrd="0" presId="urn:microsoft.com/office/officeart/2005/8/layout/list1"/>
    <dgm:cxn modelId="{6E03CC44-A71E-486A-8588-8AA14F3845BF}" type="presParOf" srcId="{F723A50F-0DFF-478C-A762-BBBE627EEEFD}" destId="{97B28F08-D2A7-4EF7-8CA7-98AC4193085E}" srcOrd="1" destOrd="0" presId="urn:microsoft.com/office/officeart/2005/8/layout/list1"/>
    <dgm:cxn modelId="{795B66AF-9D7A-4EE0-9FDB-9A8A8924FF1F}" type="presParOf" srcId="{3800BACC-4078-4E80-87FA-FBD294B7A961}" destId="{13F15E3A-809B-492D-AB77-9015692831CC}" srcOrd="9" destOrd="0" presId="urn:microsoft.com/office/officeart/2005/8/layout/list1"/>
    <dgm:cxn modelId="{C52CE52E-9E27-4A8C-B435-171FC675E6B8}" type="presParOf" srcId="{3800BACC-4078-4E80-87FA-FBD294B7A961}" destId="{E4ACB2A6-BCC6-4AC3-9C32-2F841CBE138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C86F73-9DD2-4696-9E05-D26EE038456D}" type="doc">
      <dgm:prSet loTypeId="urn:microsoft.com/office/officeart/2005/8/layout/list1" loCatId="list" qsTypeId="urn:microsoft.com/office/officeart/2005/8/quickstyle/3d3" qsCatId="3D" csTypeId="urn:microsoft.com/office/officeart/2005/8/colors/accent3_5" csCatId="accent3" phldr="1"/>
      <dgm:spPr/>
      <dgm:t>
        <a:bodyPr/>
        <a:lstStyle/>
        <a:p>
          <a:endParaRPr lang="en-MY"/>
        </a:p>
      </dgm:t>
    </dgm:pt>
    <dgm:pt modelId="{A3461A43-09CE-403E-BCCF-F8BF0342A143}">
      <dgm:prSet phldrT="[Text]"/>
      <dgm:spPr/>
      <dgm:t>
        <a:bodyPr/>
        <a:lstStyle/>
        <a:p>
          <a:r>
            <a:rPr lang="en-US" dirty="0" err="1" smtClean="0"/>
            <a:t>Erythema</a:t>
          </a:r>
          <a:r>
            <a:rPr lang="en-US" dirty="0" smtClean="0"/>
            <a:t> multiform</a:t>
          </a:r>
          <a:endParaRPr lang="en-MY" dirty="0"/>
        </a:p>
      </dgm:t>
    </dgm:pt>
    <dgm:pt modelId="{A1062025-9E4F-431A-AD31-76ECC47CAA56}" type="parTrans" cxnId="{7F6860C6-39BA-4328-B901-EBF7133978A6}">
      <dgm:prSet/>
      <dgm:spPr/>
      <dgm:t>
        <a:bodyPr/>
        <a:lstStyle/>
        <a:p>
          <a:endParaRPr lang="en-MY"/>
        </a:p>
      </dgm:t>
    </dgm:pt>
    <dgm:pt modelId="{E093DC80-55FB-47AE-AEE2-1DEE272355A0}" type="sibTrans" cxnId="{7F6860C6-39BA-4328-B901-EBF7133978A6}">
      <dgm:prSet/>
      <dgm:spPr/>
      <dgm:t>
        <a:bodyPr/>
        <a:lstStyle/>
        <a:p>
          <a:endParaRPr lang="en-MY"/>
        </a:p>
      </dgm:t>
    </dgm:pt>
    <dgm:pt modelId="{0AFDCB6F-B87B-4EFB-8D9A-1C5F37449DB3}">
      <dgm:prSet phldrT="[Text]"/>
      <dgm:spPr/>
      <dgm:t>
        <a:bodyPr/>
        <a:lstStyle/>
        <a:p>
          <a:r>
            <a:rPr lang="en-US" dirty="0" smtClean="0"/>
            <a:t>Nervous system</a:t>
          </a:r>
          <a:endParaRPr lang="en-MY" dirty="0"/>
        </a:p>
      </dgm:t>
    </dgm:pt>
    <dgm:pt modelId="{B19946A1-0763-4EFD-A818-889B6F42EF62}" type="parTrans" cxnId="{AA11AE0F-7080-45C3-9171-4BB78FF39F62}">
      <dgm:prSet/>
      <dgm:spPr/>
      <dgm:t>
        <a:bodyPr/>
        <a:lstStyle/>
        <a:p>
          <a:endParaRPr lang="en-MY"/>
        </a:p>
      </dgm:t>
    </dgm:pt>
    <dgm:pt modelId="{5A6FA5E5-EB84-4D68-89D9-D8E3486D675A}" type="sibTrans" cxnId="{AA11AE0F-7080-45C3-9171-4BB78FF39F62}">
      <dgm:prSet/>
      <dgm:spPr/>
      <dgm:t>
        <a:bodyPr/>
        <a:lstStyle/>
        <a:p>
          <a:endParaRPr lang="en-MY"/>
        </a:p>
      </dgm:t>
    </dgm:pt>
    <dgm:pt modelId="{37990B2D-2629-4179-8D5A-11D6F9AF6AB4}">
      <dgm:prSet phldrT="[Text]"/>
      <dgm:spPr/>
      <dgm:t>
        <a:bodyPr/>
        <a:lstStyle/>
        <a:p>
          <a:r>
            <a:rPr lang="en-US" dirty="0" smtClean="0"/>
            <a:t>Widespread infection</a:t>
          </a:r>
          <a:endParaRPr lang="en-MY" dirty="0"/>
        </a:p>
      </dgm:t>
    </dgm:pt>
    <dgm:pt modelId="{23F237E7-E537-49EB-8039-CBF465B8CBF3}" type="parTrans" cxnId="{2777BE8B-E98A-44EB-B428-23BA9FB4A621}">
      <dgm:prSet/>
      <dgm:spPr/>
      <dgm:t>
        <a:bodyPr/>
        <a:lstStyle/>
        <a:p>
          <a:endParaRPr lang="en-MY"/>
        </a:p>
      </dgm:t>
    </dgm:pt>
    <dgm:pt modelId="{85E7709F-B243-411E-A29E-5E2FF9E05D8D}" type="sibTrans" cxnId="{2777BE8B-E98A-44EB-B428-23BA9FB4A621}">
      <dgm:prSet/>
      <dgm:spPr/>
      <dgm:t>
        <a:bodyPr/>
        <a:lstStyle/>
        <a:p>
          <a:endParaRPr lang="en-MY"/>
        </a:p>
      </dgm:t>
    </dgm:pt>
    <dgm:pt modelId="{875BA290-9696-4832-B34B-07F94F7BA3BF}" type="pres">
      <dgm:prSet presAssocID="{08C86F73-9DD2-4696-9E05-D26EE038456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E4EA965C-E6C7-4068-B612-5558EA15F07A}" type="pres">
      <dgm:prSet presAssocID="{A3461A43-09CE-403E-BCCF-F8BF0342A143}" presName="parentLin" presStyleCnt="0"/>
      <dgm:spPr/>
    </dgm:pt>
    <dgm:pt modelId="{6E312D59-755A-4C60-BE83-F1C35EEDEB6E}" type="pres">
      <dgm:prSet presAssocID="{A3461A43-09CE-403E-BCCF-F8BF0342A143}" presName="parentLeftMargin" presStyleLbl="node1" presStyleIdx="0" presStyleCnt="3"/>
      <dgm:spPr/>
      <dgm:t>
        <a:bodyPr/>
        <a:lstStyle/>
        <a:p>
          <a:endParaRPr lang="en-MY"/>
        </a:p>
      </dgm:t>
    </dgm:pt>
    <dgm:pt modelId="{F16571DA-3DFF-495B-80DD-906EC52B3906}" type="pres">
      <dgm:prSet presAssocID="{A3461A43-09CE-403E-BCCF-F8BF0342A14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94D0BC6-9907-44A5-B0E5-E588B989B256}" type="pres">
      <dgm:prSet presAssocID="{A3461A43-09CE-403E-BCCF-F8BF0342A143}" presName="negativeSpace" presStyleCnt="0"/>
      <dgm:spPr/>
    </dgm:pt>
    <dgm:pt modelId="{BC00FB71-55A6-4115-A69D-F91813A3A3D6}" type="pres">
      <dgm:prSet presAssocID="{A3461A43-09CE-403E-BCCF-F8BF0342A143}" presName="childText" presStyleLbl="conFgAcc1" presStyleIdx="0" presStyleCnt="3">
        <dgm:presLayoutVars>
          <dgm:bulletEnabled val="1"/>
        </dgm:presLayoutVars>
      </dgm:prSet>
      <dgm:spPr/>
    </dgm:pt>
    <dgm:pt modelId="{10D36940-774F-4D65-8353-C251AC3C5B48}" type="pres">
      <dgm:prSet presAssocID="{E093DC80-55FB-47AE-AEE2-1DEE272355A0}" presName="spaceBetweenRectangles" presStyleCnt="0"/>
      <dgm:spPr/>
    </dgm:pt>
    <dgm:pt modelId="{8A7981CF-D0F6-4E35-8543-FB59908317FA}" type="pres">
      <dgm:prSet presAssocID="{0AFDCB6F-B87B-4EFB-8D9A-1C5F37449DB3}" presName="parentLin" presStyleCnt="0"/>
      <dgm:spPr/>
    </dgm:pt>
    <dgm:pt modelId="{A2A427F2-D6E4-4F36-93CE-81C2AF18CD25}" type="pres">
      <dgm:prSet presAssocID="{0AFDCB6F-B87B-4EFB-8D9A-1C5F37449DB3}" presName="parentLeftMargin" presStyleLbl="node1" presStyleIdx="0" presStyleCnt="3"/>
      <dgm:spPr/>
      <dgm:t>
        <a:bodyPr/>
        <a:lstStyle/>
        <a:p>
          <a:endParaRPr lang="en-MY"/>
        </a:p>
      </dgm:t>
    </dgm:pt>
    <dgm:pt modelId="{98F3F1FB-79BA-408F-A462-522603B19239}" type="pres">
      <dgm:prSet presAssocID="{0AFDCB6F-B87B-4EFB-8D9A-1C5F37449DB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CE5A569C-E370-4A38-A965-EB61024A0699}" type="pres">
      <dgm:prSet presAssocID="{0AFDCB6F-B87B-4EFB-8D9A-1C5F37449DB3}" presName="negativeSpace" presStyleCnt="0"/>
      <dgm:spPr/>
    </dgm:pt>
    <dgm:pt modelId="{1EB2E56B-3FC5-4730-A617-583CAC565360}" type="pres">
      <dgm:prSet presAssocID="{0AFDCB6F-B87B-4EFB-8D9A-1C5F37449DB3}" presName="childText" presStyleLbl="conFgAcc1" presStyleIdx="1" presStyleCnt="3">
        <dgm:presLayoutVars>
          <dgm:bulletEnabled val="1"/>
        </dgm:presLayoutVars>
      </dgm:prSet>
      <dgm:spPr/>
    </dgm:pt>
    <dgm:pt modelId="{EA66BAD4-D678-43CF-9659-BDE0EEB21B8E}" type="pres">
      <dgm:prSet presAssocID="{5A6FA5E5-EB84-4D68-89D9-D8E3486D675A}" presName="spaceBetweenRectangles" presStyleCnt="0"/>
      <dgm:spPr/>
    </dgm:pt>
    <dgm:pt modelId="{EE9FC588-98C4-4C9B-B013-CDC476908FC2}" type="pres">
      <dgm:prSet presAssocID="{37990B2D-2629-4179-8D5A-11D6F9AF6AB4}" presName="parentLin" presStyleCnt="0"/>
      <dgm:spPr/>
    </dgm:pt>
    <dgm:pt modelId="{76DF1C52-DCD4-4735-8DBA-6E705CA0CF5F}" type="pres">
      <dgm:prSet presAssocID="{37990B2D-2629-4179-8D5A-11D6F9AF6AB4}" presName="parentLeftMargin" presStyleLbl="node1" presStyleIdx="1" presStyleCnt="3"/>
      <dgm:spPr/>
      <dgm:t>
        <a:bodyPr/>
        <a:lstStyle/>
        <a:p>
          <a:endParaRPr lang="en-MY"/>
        </a:p>
      </dgm:t>
    </dgm:pt>
    <dgm:pt modelId="{F292B43E-8864-4F9C-A1E2-ACD03EB9D74C}" type="pres">
      <dgm:prSet presAssocID="{37990B2D-2629-4179-8D5A-11D6F9AF6AB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CA34A3B-55F2-44A9-BCBC-AD2CAB26221B}" type="pres">
      <dgm:prSet presAssocID="{37990B2D-2629-4179-8D5A-11D6F9AF6AB4}" presName="negativeSpace" presStyleCnt="0"/>
      <dgm:spPr/>
    </dgm:pt>
    <dgm:pt modelId="{852ACEBA-2F20-4650-9AFC-3192D4797F60}" type="pres">
      <dgm:prSet presAssocID="{37990B2D-2629-4179-8D5A-11D6F9AF6AB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7B27EB1-674D-4B81-8ACE-B41875F40717}" type="presOf" srcId="{08C86F73-9DD2-4696-9E05-D26EE038456D}" destId="{875BA290-9696-4832-B34B-07F94F7BA3BF}" srcOrd="0" destOrd="0" presId="urn:microsoft.com/office/officeart/2005/8/layout/list1"/>
    <dgm:cxn modelId="{2777BE8B-E98A-44EB-B428-23BA9FB4A621}" srcId="{08C86F73-9DD2-4696-9E05-D26EE038456D}" destId="{37990B2D-2629-4179-8D5A-11D6F9AF6AB4}" srcOrd="2" destOrd="0" parTransId="{23F237E7-E537-49EB-8039-CBF465B8CBF3}" sibTransId="{85E7709F-B243-411E-A29E-5E2FF9E05D8D}"/>
    <dgm:cxn modelId="{1620D49F-DEF1-43E8-A710-9BDDDCFDE339}" type="presOf" srcId="{0AFDCB6F-B87B-4EFB-8D9A-1C5F37449DB3}" destId="{A2A427F2-D6E4-4F36-93CE-81C2AF18CD25}" srcOrd="0" destOrd="0" presId="urn:microsoft.com/office/officeart/2005/8/layout/list1"/>
    <dgm:cxn modelId="{8D0E3D86-DA22-4D3D-A5D0-98DF137B20BE}" type="presOf" srcId="{0AFDCB6F-B87B-4EFB-8D9A-1C5F37449DB3}" destId="{98F3F1FB-79BA-408F-A462-522603B19239}" srcOrd="1" destOrd="0" presId="urn:microsoft.com/office/officeart/2005/8/layout/list1"/>
    <dgm:cxn modelId="{F45E5932-7F61-4538-BAEE-524AC07649EF}" type="presOf" srcId="{37990B2D-2629-4179-8D5A-11D6F9AF6AB4}" destId="{76DF1C52-DCD4-4735-8DBA-6E705CA0CF5F}" srcOrd="0" destOrd="0" presId="urn:microsoft.com/office/officeart/2005/8/layout/list1"/>
    <dgm:cxn modelId="{7F6860C6-39BA-4328-B901-EBF7133978A6}" srcId="{08C86F73-9DD2-4696-9E05-D26EE038456D}" destId="{A3461A43-09CE-403E-BCCF-F8BF0342A143}" srcOrd="0" destOrd="0" parTransId="{A1062025-9E4F-431A-AD31-76ECC47CAA56}" sibTransId="{E093DC80-55FB-47AE-AEE2-1DEE272355A0}"/>
    <dgm:cxn modelId="{CB202ACF-0F6B-4D08-A75D-3AFEBC642E1F}" type="presOf" srcId="{A3461A43-09CE-403E-BCCF-F8BF0342A143}" destId="{6E312D59-755A-4C60-BE83-F1C35EEDEB6E}" srcOrd="0" destOrd="0" presId="urn:microsoft.com/office/officeart/2005/8/layout/list1"/>
    <dgm:cxn modelId="{AA11AE0F-7080-45C3-9171-4BB78FF39F62}" srcId="{08C86F73-9DD2-4696-9E05-D26EE038456D}" destId="{0AFDCB6F-B87B-4EFB-8D9A-1C5F37449DB3}" srcOrd="1" destOrd="0" parTransId="{B19946A1-0763-4EFD-A818-889B6F42EF62}" sibTransId="{5A6FA5E5-EB84-4D68-89D9-D8E3486D675A}"/>
    <dgm:cxn modelId="{F5FDAE48-ED97-4978-A204-669CAAC3E021}" type="presOf" srcId="{A3461A43-09CE-403E-BCCF-F8BF0342A143}" destId="{F16571DA-3DFF-495B-80DD-906EC52B3906}" srcOrd="1" destOrd="0" presId="urn:microsoft.com/office/officeart/2005/8/layout/list1"/>
    <dgm:cxn modelId="{CD25025C-046D-4DF0-A800-B67FECBAE88E}" type="presOf" srcId="{37990B2D-2629-4179-8D5A-11D6F9AF6AB4}" destId="{F292B43E-8864-4F9C-A1E2-ACD03EB9D74C}" srcOrd="1" destOrd="0" presId="urn:microsoft.com/office/officeart/2005/8/layout/list1"/>
    <dgm:cxn modelId="{905A3570-036F-4D33-8E2B-330A7A64D79D}" type="presParOf" srcId="{875BA290-9696-4832-B34B-07F94F7BA3BF}" destId="{E4EA965C-E6C7-4068-B612-5558EA15F07A}" srcOrd="0" destOrd="0" presId="urn:microsoft.com/office/officeart/2005/8/layout/list1"/>
    <dgm:cxn modelId="{659A1D9C-F28C-4C6F-AF7F-029BF48556B4}" type="presParOf" srcId="{E4EA965C-E6C7-4068-B612-5558EA15F07A}" destId="{6E312D59-755A-4C60-BE83-F1C35EEDEB6E}" srcOrd="0" destOrd="0" presId="urn:microsoft.com/office/officeart/2005/8/layout/list1"/>
    <dgm:cxn modelId="{A32A58B0-0DA5-4095-A460-A0976D2E71D9}" type="presParOf" srcId="{E4EA965C-E6C7-4068-B612-5558EA15F07A}" destId="{F16571DA-3DFF-495B-80DD-906EC52B3906}" srcOrd="1" destOrd="0" presId="urn:microsoft.com/office/officeart/2005/8/layout/list1"/>
    <dgm:cxn modelId="{F91AA08D-A33C-4C90-A766-E231AE64CAEA}" type="presParOf" srcId="{875BA290-9696-4832-B34B-07F94F7BA3BF}" destId="{994D0BC6-9907-44A5-B0E5-E588B989B256}" srcOrd="1" destOrd="0" presId="urn:microsoft.com/office/officeart/2005/8/layout/list1"/>
    <dgm:cxn modelId="{22E80D30-6C7C-4477-9523-43157BF81B73}" type="presParOf" srcId="{875BA290-9696-4832-B34B-07F94F7BA3BF}" destId="{BC00FB71-55A6-4115-A69D-F91813A3A3D6}" srcOrd="2" destOrd="0" presId="urn:microsoft.com/office/officeart/2005/8/layout/list1"/>
    <dgm:cxn modelId="{DA0383E4-5EA1-45EE-8953-3325913AFDF0}" type="presParOf" srcId="{875BA290-9696-4832-B34B-07F94F7BA3BF}" destId="{10D36940-774F-4D65-8353-C251AC3C5B48}" srcOrd="3" destOrd="0" presId="urn:microsoft.com/office/officeart/2005/8/layout/list1"/>
    <dgm:cxn modelId="{CA8E9D19-2D0F-4CFE-BE91-BF8376333B1A}" type="presParOf" srcId="{875BA290-9696-4832-B34B-07F94F7BA3BF}" destId="{8A7981CF-D0F6-4E35-8543-FB59908317FA}" srcOrd="4" destOrd="0" presId="urn:microsoft.com/office/officeart/2005/8/layout/list1"/>
    <dgm:cxn modelId="{BE9A5763-9F57-4797-9DE6-A3E579E5444C}" type="presParOf" srcId="{8A7981CF-D0F6-4E35-8543-FB59908317FA}" destId="{A2A427F2-D6E4-4F36-93CE-81C2AF18CD25}" srcOrd="0" destOrd="0" presId="urn:microsoft.com/office/officeart/2005/8/layout/list1"/>
    <dgm:cxn modelId="{39F4DCBD-208A-4098-A016-EB1CDFAAAE02}" type="presParOf" srcId="{8A7981CF-D0F6-4E35-8543-FB59908317FA}" destId="{98F3F1FB-79BA-408F-A462-522603B19239}" srcOrd="1" destOrd="0" presId="urn:microsoft.com/office/officeart/2005/8/layout/list1"/>
    <dgm:cxn modelId="{CA60B718-D7B4-42E4-B952-4BBB561316D7}" type="presParOf" srcId="{875BA290-9696-4832-B34B-07F94F7BA3BF}" destId="{CE5A569C-E370-4A38-A965-EB61024A0699}" srcOrd="5" destOrd="0" presId="urn:microsoft.com/office/officeart/2005/8/layout/list1"/>
    <dgm:cxn modelId="{7C15F83D-5841-44DF-B23E-D7932CC23A51}" type="presParOf" srcId="{875BA290-9696-4832-B34B-07F94F7BA3BF}" destId="{1EB2E56B-3FC5-4730-A617-583CAC565360}" srcOrd="6" destOrd="0" presId="urn:microsoft.com/office/officeart/2005/8/layout/list1"/>
    <dgm:cxn modelId="{0869DBA4-9E26-4294-8185-0ADFF65FDF68}" type="presParOf" srcId="{875BA290-9696-4832-B34B-07F94F7BA3BF}" destId="{EA66BAD4-D678-43CF-9659-BDE0EEB21B8E}" srcOrd="7" destOrd="0" presId="urn:microsoft.com/office/officeart/2005/8/layout/list1"/>
    <dgm:cxn modelId="{07EC238C-7E3A-4996-B9A6-E0323750266E}" type="presParOf" srcId="{875BA290-9696-4832-B34B-07F94F7BA3BF}" destId="{EE9FC588-98C4-4C9B-B013-CDC476908FC2}" srcOrd="8" destOrd="0" presId="urn:microsoft.com/office/officeart/2005/8/layout/list1"/>
    <dgm:cxn modelId="{795B96E8-3C43-4BCD-903D-B93852EC1266}" type="presParOf" srcId="{EE9FC588-98C4-4C9B-B013-CDC476908FC2}" destId="{76DF1C52-DCD4-4735-8DBA-6E705CA0CF5F}" srcOrd="0" destOrd="0" presId="urn:microsoft.com/office/officeart/2005/8/layout/list1"/>
    <dgm:cxn modelId="{38AA0CD5-DA9F-4063-94CE-FCFC6AFFFFC5}" type="presParOf" srcId="{EE9FC588-98C4-4C9B-B013-CDC476908FC2}" destId="{F292B43E-8864-4F9C-A1E2-ACD03EB9D74C}" srcOrd="1" destOrd="0" presId="urn:microsoft.com/office/officeart/2005/8/layout/list1"/>
    <dgm:cxn modelId="{AE19B176-9E6E-4E08-95DF-1DAD12868DBC}" type="presParOf" srcId="{875BA290-9696-4832-B34B-07F94F7BA3BF}" destId="{9CA34A3B-55F2-44A9-BCBC-AD2CAB26221B}" srcOrd="9" destOrd="0" presId="urn:microsoft.com/office/officeart/2005/8/layout/list1"/>
    <dgm:cxn modelId="{0CED1DCE-A59D-44DE-AF1F-03D68E006697}" type="presParOf" srcId="{875BA290-9696-4832-B34B-07F94F7BA3BF}" destId="{852ACEBA-2F20-4650-9AFC-3192D4797F6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EE407C-BE1B-41AE-A445-E2A56398C60F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0D29690-F0A3-4391-9CCB-85BD2FE491BD}">
      <dgm:prSet phldrT="[Text]"/>
      <dgm:spPr/>
      <dgm:t>
        <a:bodyPr/>
        <a:lstStyle/>
        <a:p>
          <a:r>
            <a:rPr lang="en-US" dirty="0" smtClean="0"/>
            <a:t>Bacterial &amp; fungal </a:t>
          </a:r>
          <a:r>
            <a:rPr lang="en-US" dirty="0" err="1" smtClean="0"/>
            <a:t>keratitis</a:t>
          </a:r>
          <a:endParaRPr lang="en-MY" dirty="0"/>
        </a:p>
      </dgm:t>
    </dgm:pt>
    <dgm:pt modelId="{60205B5C-34C3-49B0-8EEF-7D51E48120B3}" type="parTrans" cxnId="{3F0AA620-CCA3-4399-950D-1D84BEFF2864}">
      <dgm:prSet/>
      <dgm:spPr/>
      <dgm:t>
        <a:bodyPr/>
        <a:lstStyle/>
        <a:p>
          <a:endParaRPr lang="en-MY"/>
        </a:p>
      </dgm:t>
    </dgm:pt>
    <dgm:pt modelId="{CAAFCF36-AFC8-44DF-93CC-12BF9FF226B2}" type="sibTrans" cxnId="{3F0AA620-CCA3-4399-950D-1D84BEFF2864}">
      <dgm:prSet/>
      <dgm:spPr/>
      <dgm:t>
        <a:bodyPr/>
        <a:lstStyle/>
        <a:p>
          <a:endParaRPr lang="en-MY"/>
        </a:p>
      </dgm:t>
    </dgm:pt>
    <dgm:pt modelId="{D0767873-EFA9-4EB1-8693-4316E1A05279}">
      <dgm:prSet phldrT="[Text]"/>
      <dgm:spPr/>
      <dgm:t>
        <a:bodyPr/>
        <a:lstStyle/>
        <a:p>
          <a:r>
            <a:rPr lang="en-US" dirty="0" smtClean="0"/>
            <a:t>Superficial </a:t>
          </a:r>
          <a:r>
            <a:rPr lang="en-US" dirty="0" err="1" smtClean="0"/>
            <a:t>punctate</a:t>
          </a:r>
          <a:r>
            <a:rPr lang="en-US" dirty="0" smtClean="0"/>
            <a:t> </a:t>
          </a:r>
          <a:r>
            <a:rPr lang="en-US" dirty="0" err="1" smtClean="0"/>
            <a:t>keratitis</a:t>
          </a:r>
          <a:endParaRPr lang="en-MY" dirty="0"/>
        </a:p>
      </dgm:t>
    </dgm:pt>
    <dgm:pt modelId="{15FD6BA5-59AF-4829-8741-28499D1FE17A}" type="parTrans" cxnId="{A5364581-403D-4A32-BB90-273F9281AF5B}">
      <dgm:prSet/>
      <dgm:spPr/>
      <dgm:t>
        <a:bodyPr/>
        <a:lstStyle/>
        <a:p>
          <a:endParaRPr lang="en-MY"/>
        </a:p>
      </dgm:t>
    </dgm:pt>
    <dgm:pt modelId="{73072EC3-1CC4-4A37-B193-67AF42F3EEDD}" type="sibTrans" cxnId="{A5364581-403D-4A32-BB90-273F9281AF5B}">
      <dgm:prSet/>
      <dgm:spPr/>
      <dgm:t>
        <a:bodyPr/>
        <a:lstStyle/>
        <a:p>
          <a:endParaRPr lang="en-MY"/>
        </a:p>
      </dgm:t>
    </dgm:pt>
    <dgm:pt modelId="{90B0D731-60AB-4EB6-88E0-4DDE508AD6A6}">
      <dgm:prSet phldrT="[Text]"/>
      <dgm:spPr/>
      <dgm:t>
        <a:bodyPr/>
        <a:lstStyle/>
        <a:p>
          <a:r>
            <a:rPr lang="en-US" dirty="0" smtClean="0"/>
            <a:t>Peripheral ulcerative </a:t>
          </a:r>
          <a:r>
            <a:rPr lang="en-US" dirty="0" err="1" smtClean="0"/>
            <a:t>keratitis</a:t>
          </a:r>
          <a:endParaRPr lang="en-MY" dirty="0"/>
        </a:p>
      </dgm:t>
    </dgm:pt>
    <dgm:pt modelId="{648909BF-E502-4648-85B6-7C6BD255BF26}" type="sibTrans" cxnId="{DA6D5880-474C-457A-8971-860D53F309D5}">
      <dgm:prSet/>
      <dgm:spPr/>
      <dgm:t>
        <a:bodyPr/>
        <a:lstStyle/>
        <a:p>
          <a:endParaRPr lang="en-MY"/>
        </a:p>
      </dgm:t>
    </dgm:pt>
    <dgm:pt modelId="{D292CA4E-C516-4F8C-8E1C-30E81C05A651}" type="parTrans" cxnId="{DA6D5880-474C-457A-8971-860D53F309D5}">
      <dgm:prSet/>
      <dgm:spPr/>
      <dgm:t>
        <a:bodyPr/>
        <a:lstStyle/>
        <a:p>
          <a:endParaRPr lang="en-MY"/>
        </a:p>
      </dgm:t>
    </dgm:pt>
    <dgm:pt modelId="{3F8E7D86-B228-4561-A251-31126DBBF3E8}" type="pres">
      <dgm:prSet presAssocID="{BCEE407C-BE1B-41AE-A445-E2A56398C60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25C63963-EF4F-4899-8D9A-7155881365D0}" type="pres">
      <dgm:prSet presAssocID="{00D29690-F0A3-4391-9CCB-85BD2FE491BD}" presName="circle1" presStyleLbl="node1" presStyleIdx="0" presStyleCnt="3" custLinFactNeighborX="937" custLinFactNeighborY="-556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</dgm:pt>
    <dgm:pt modelId="{AACB4B46-DAFF-43AB-9A0A-84DBDF72D099}" type="pres">
      <dgm:prSet presAssocID="{00D29690-F0A3-4391-9CCB-85BD2FE491BD}" presName="space" presStyleCnt="0"/>
      <dgm:spPr/>
    </dgm:pt>
    <dgm:pt modelId="{3EEE1F2F-4E5F-4B47-A9B3-D95132092CCD}" type="pres">
      <dgm:prSet presAssocID="{00D29690-F0A3-4391-9CCB-85BD2FE491BD}" presName="rect1" presStyleLbl="alignAcc1" presStyleIdx="0" presStyleCnt="3" custLinFactNeighborX="-481" custLinFactNeighborY="-556"/>
      <dgm:spPr/>
      <dgm:t>
        <a:bodyPr/>
        <a:lstStyle/>
        <a:p>
          <a:endParaRPr lang="en-MY"/>
        </a:p>
      </dgm:t>
    </dgm:pt>
    <dgm:pt modelId="{8E12BB1C-6344-4C1D-B6CF-BEDC725811BA}" type="pres">
      <dgm:prSet presAssocID="{90B0D731-60AB-4EB6-88E0-4DDE508AD6A6}" presName="vertSpace2" presStyleLbl="node1" presStyleIdx="0" presStyleCnt="3"/>
      <dgm:spPr/>
    </dgm:pt>
    <dgm:pt modelId="{696067BC-FAEC-4E6A-A88C-1AD97C3A0568}" type="pres">
      <dgm:prSet presAssocID="{90B0D731-60AB-4EB6-88E0-4DDE508AD6A6}" presName="circle2" presStyleLbl="node1" presStyleIdx="1" presStyleCnt="3" custLinFactNeighborX="-1443" custLinFactNeighborY="-1336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</dgm:spPr>
    </dgm:pt>
    <dgm:pt modelId="{07839F7B-2D9D-4E2E-A6DC-F37D1166DE80}" type="pres">
      <dgm:prSet presAssocID="{90B0D731-60AB-4EB6-88E0-4DDE508AD6A6}" presName="rect2" presStyleLbl="alignAcc1" presStyleIdx="1" presStyleCnt="3" custLinFactNeighborX="-481" custLinFactNeighborY="-1336"/>
      <dgm:spPr/>
      <dgm:t>
        <a:bodyPr/>
        <a:lstStyle/>
        <a:p>
          <a:endParaRPr lang="en-MY"/>
        </a:p>
      </dgm:t>
    </dgm:pt>
    <dgm:pt modelId="{796B3BD9-956D-4B1A-B934-426CC8C7B331}" type="pres">
      <dgm:prSet presAssocID="{D0767873-EFA9-4EB1-8693-4316E1A05279}" presName="vertSpace3" presStyleLbl="node1" presStyleIdx="1" presStyleCnt="3"/>
      <dgm:spPr/>
    </dgm:pt>
    <dgm:pt modelId="{218886EB-38F2-4B19-97F3-E20257906932}" type="pres">
      <dgm:prSet presAssocID="{D0767873-EFA9-4EB1-8693-4316E1A05279}" presName="circle3" presStyleLbl="node1" presStyleIdx="2" presStyleCnt="3" custLinFactNeighborX="6249" custLinFactNeighborY="1274"/>
      <dgm:sp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</dgm:spPr>
    </dgm:pt>
    <dgm:pt modelId="{7D2EC819-6D4D-448B-9457-81C705770763}" type="pres">
      <dgm:prSet presAssocID="{D0767873-EFA9-4EB1-8693-4316E1A05279}" presName="rect3" presStyleLbl="alignAcc1" presStyleIdx="2" presStyleCnt="3" custLinFactNeighborX="-481" custLinFactNeighborY="1274"/>
      <dgm:spPr/>
      <dgm:t>
        <a:bodyPr/>
        <a:lstStyle/>
        <a:p>
          <a:endParaRPr lang="en-MY"/>
        </a:p>
      </dgm:t>
    </dgm:pt>
    <dgm:pt modelId="{E5E1D0E8-253A-470B-B992-527486B727F2}" type="pres">
      <dgm:prSet presAssocID="{00D29690-F0A3-4391-9CCB-85BD2FE491B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7A15262-8716-4CC6-89DB-422A5689D3AF}" type="pres">
      <dgm:prSet presAssocID="{90B0D731-60AB-4EB6-88E0-4DDE508AD6A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1FAFB5E-FEFD-4F5F-81E1-DC3B28999801}" type="pres">
      <dgm:prSet presAssocID="{D0767873-EFA9-4EB1-8693-4316E1A05279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9359062-DFC2-4C68-B5A5-726668BC3FCB}" type="presOf" srcId="{D0767873-EFA9-4EB1-8693-4316E1A05279}" destId="{71FAFB5E-FEFD-4F5F-81E1-DC3B28999801}" srcOrd="1" destOrd="0" presId="urn:microsoft.com/office/officeart/2005/8/layout/target3"/>
    <dgm:cxn modelId="{C225817A-F887-4511-A5B2-1784BD4B0D08}" type="presOf" srcId="{90B0D731-60AB-4EB6-88E0-4DDE508AD6A6}" destId="{07839F7B-2D9D-4E2E-A6DC-F37D1166DE80}" srcOrd="0" destOrd="0" presId="urn:microsoft.com/office/officeart/2005/8/layout/target3"/>
    <dgm:cxn modelId="{2D333948-5BCC-4313-AFD5-E5E89105F279}" type="presOf" srcId="{00D29690-F0A3-4391-9CCB-85BD2FE491BD}" destId="{E5E1D0E8-253A-470B-B992-527486B727F2}" srcOrd="1" destOrd="0" presId="urn:microsoft.com/office/officeart/2005/8/layout/target3"/>
    <dgm:cxn modelId="{4FC21D2C-5D5F-404B-A8DD-A74A62C08670}" type="presOf" srcId="{90B0D731-60AB-4EB6-88E0-4DDE508AD6A6}" destId="{E7A15262-8716-4CC6-89DB-422A5689D3AF}" srcOrd="1" destOrd="0" presId="urn:microsoft.com/office/officeart/2005/8/layout/target3"/>
    <dgm:cxn modelId="{A5364581-403D-4A32-BB90-273F9281AF5B}" srcId="{BCEE407C-BE1B-41AE-A445-E2A56398C60F}" destId="{D0767873-EFA9-4EB1-8693-4316E1A05279}" srcOrd="2" destOrd="0" parTransId="{15FD6BA5-59AF-4829-8741-28499D1FE17A}" sibTransId="{73072EC3-1CC4-4A37-B193-67AF42F3EEDD}"/>
    <dgm:cxn modelId="{BA18FD57-DD01-47A0-8A0B-AED03B140CC4}" type="presOf" srcId="{00D29690-F0A3-4391-9CCB-85BD2FE491BD}" destId="{3EEE1F2F-4E5F-4B47-A9B3-D95132092CCD}" srcOrd="0" destOrd="0" presId="urn:microsoft.com/office/officeart/2005/8/layout/target3"/>
    <dgm:cxn modelId="{DA6D5880-474C-457A-8971-860D53F309D5}" srcId="{BCEE407C-BE1B-41AE-A445-E2A56398C60F}" destId="{90B0D731-60AB-4EB6-88E0-4DDE508AD6A6}" srcOrd="1" destOrd="0" parTransId="{D292CA4E-C516-4F8C-8E1C-30E81C05A651}" sibTransId="{648909BF-E502-4648-85B6-7C6BD255BF26}"/>
    <dgm:cxn modelId="{DD73ECD8-2203-4114-9785-82937A6F0E13}" type="presOf" srcId="{BCEE407C-BE1B-41AE-A445-E2A56398C60F}" destId="{3F8E7D86-B228-4561-A251-31126DBBF3E8}" srcOrd="0" destOrd="0" presId="urn:microsoft.com/office/officeart/2005/8/layout/target3"/>
    <dgm:cxn modelId="{14E7D298-EF19-40FD-BEDA-053AC21B5325}" type="presOf" srcId="{D0767873-EFA9-4EB1-8693-4316E1A05279}" destId="{7D2EC819-6D4D-448B-9457-81C705770763}" srcOrd="0" destOrd="0" presId="urn:microsoft.com/office/officeart/2005/8/layout/target3"/>
    <dgm:cxn modelId="{3F0AA620-CCA3-4399-950D-1D84BEFF2864}" srcId="{BCEE407C-BE1B-41AE-A445-E2A56398C60F}" destId="{00D29690-F0A3-4391-9CCB-85BD2FE491BD}" srcOrd="0" destOrd="0" parTransId="{60205B5C-34C3-49B0-8EEF-7D51E48120B3}" sibTransId="{CAAFCF36-AFC8-44DF-93CC-12BF9FF226B2}"/>
    <dgm:cxn modelId="{301E3282-3D92-43A0-A8B0-0B0CCE798116}" type="presParOf" srcId="{3F8E7D86-B228-4561-A251-31126DBBF3E8}" destId="{25C63963-EF4F-4899-8D9A-7155881365D0}" srcOrd="0" destOrd="0" presId="urn:microsoft.com/office/officeart/2005/8/layout/target3"/>
    <dgm:cxn modelId="{9B5CE13E-E3D5-491C-ABB7-D708D27ADBB5}" type="presParOf" srcId="{3F8E7D86-B228-4561-A251-31126DBBF3E8}" destId="{AACB4B46-DAFF-43AB-9A0A-84DBDF72D099}" srcOrd="1" destOrd="0" presId="urn:microsoft.com/office/officeart/2005/8/layout/target3"/>
    <dgm:cxn modelId="{D5771BF4-19FD-41D0-86CF-3E71D2C1B900}" type="presParOf" srcId="{3F8E7D86-B228-4561-A251-31126DBBF3E8}" destId="{3EEE1F2F-4E5F-4B47-A9B3-D95132092CCD}" srcOrd="2" destOrd="0" presId="urn:microsoft.com/office/officeart/2005/8/layout/target3"/>
    <dgm:cxn modelId="{FD5A07A4-50CA-412A-95B5-8337F1C3592A}" type="presParOf" srcId="{3F8E7D86-B228-4561-A251-31126DBBF3E8}" destId="{8E12BB1C-6344-4C1D-B6CF-BEDC725811BA}" srcOrd="3" destOrd="0" presId="urn:microsoft.com/office/officeart/2005/8/layout/target3"/>
    <dgm:cxn modelId="{5281D635-2848-45AF-B7BF-D6DCCD92B2CB}" type="presParOf" srcId="{3F8E7D86-B228-4561-A251-31126DBBF3E8}" destId="{696067BC-FAEC-4E6A-A88C-1AD97C3A0568}" srcOrd="4" destOrd="0" presId="urn:microsoft.com/office/officeart/2005/8/layout/target3"/>
    <dgm:cxn modelId="{D63F460F-D33D-4B93-8FFF-537A45D12242}" type="presParOf" srcId="{3F8E7D86-B228-4561-A251-31126DBBF3E8}" destId="{07839F7B-2D9D-4E2E-A6DC-F37D1166DE80}" srcOrd="5" destOrd="0" presId="urn:microsoft.com/office/officeart/2005/8/layout/target3"/>
    <dgm:cxn modelId="{F94709E6-B685-4923-A369-51212C05B47B}" type="presParOf" srcId="{3F8E7D86-B228-4561-A251-31126DBBF3E8}" destId="{796B3BD9-956D-4B1A-B934-426CC8C7B331}" srcOrd="6" destOrd="0" presId="urn:microsoft.com/office/officeart/2005/8/layout/target3"/>
    <dgm:cxn modelId="{DEF1E8B1-D3EF-4133-951A-8C5DB0A32FD9}" type="presParOf" srcId="{3F8E7D86-B228-4561-A251-31126DBBF3E8}" destId="{218886EB-38F2-4B19-97F3-E20257906932}" srcOrd="7" destOrd="0" presId="urn:microsoft.com/office/officeart/2005/8/layout/target3"/>
    <dgm:cxn modelId="{8B04B99E-75AF-4A20-A0B0-59AE999A4817}" type="presParOf" srcId="{3F8E7D86-B228-4561-A251-31126DBBF3E8}" destId="{7D2EC819-6D4D-448B-9457-81C705770763}" srcOrd="8" destOrd="0" presId="urn:microsoft.com/office/officeart/2005/8/layout/target3"/>
    <dgm:cxn modelId="{EBD42575-1C2E-442C-915F-28681BAD4361}" type="presParOf" srcId="{3F8E7D86-B228-4561-A251-31126DBBF3E8}" destId="{E5E1D0E8-253A-470B-B992-527486B727F2}" srcOrd="9" destOrd="0" presId="urn:microsoft.com/office/officeart/2005/8/layout/target3"/>
    <dgm:cxn modelId="{CD37EE33-552F-4173-BB38-F999456E8033}" type="presParOf" srcId="{3F8E7D86-B228-4561-A251-31126DBBF3E8}" destId="{E7A15262-8716-4CC6-89DB-422A5689D3AF}" srcOrd="10" destOrd="0" presId="urn:microsoft.com/office/officeart/2005/8/layout/target3"/>
    <dgm:cxn modelId="{3AE5DAFE-E2D8-4800-A833-0478E4669715}" type="presParOf" srcId="{3F8E7D86-B228-4561-A251-31126DBBF3E8}" destId="{71FAFB5E-FEFD-4F5F-81E1-DC3B2899980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EE407C-BE1B-41AE-A445-E2A56398C60F}" type="doc">
      <dgm:prSet loTypeId="urn:microsoft.com/office/officeart/2005/8/layout/target3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00D29690-F0A3-4391-9CCB-85BD2FE491BD}">
      <dgm:prSet phldrT="[Text]"/>
      <dgm:spPr/>
      <dgm:t>
        <a:bodyPr/>
        <a:lstStyle/>
        <a:p>
          <a:r>
            <a:rPr lang="en-US" dirty="0" err="1" smtClean="0"/>
            <a:t>Acanthamoeba</a:t>
          </a:r>
          <a:r>
            <a:rPr lang="en-US" dirty="0" smtClean="0"/>
            <a:t> </a:t>
          </a:r>
          <a:r>
            <a:rPr lang="en-US" dirty="0" err="1" smtClean="0"/>
            <a:t>keratitis</a:t>
          </a:r>
          <a:endParaRPr lang="en-MY" dirty="0"/>
        </a:p>
      </dgm:t>
    </dgm:pt>
    <dgm:pt modelId="{60205B5C-34C3-49B0-8EEF-7D51E48120B3}" type="parTrans" cxnId="{3F0AA620-CCA3-4399-950D-1D84BEFF2864}">
      <dgm:prSet/>
      <dgm:spPr/>
      <dgm:t>
        <a:bodyPr/>
        <a:lstStyle/>
        <a:p>
          <a:endParaRPr lang="en-MY"/>
        </a:p>
      </dgm:t>
    </dgm:pt>
    <dgm:pt modelId="{CAAFCF36-AFC8-44DF-93CC-12BF9FF226B2}" type="sibTrans" cxnId="{3F0AA620-CCA3-4399-950D-1D84BEFF2864}">
      <dgm:prSet/>
      <dgm:spPr/>
      <dgm:t>
        <a:bodyPr/>
        <a:lstStyle/>
        <a:p>
          <a:endParaRPr lang="en-MY"/>
        </a:p>
      </dgm:t>
    </dgm:pt>
    <dgm:pt modelId="{D0767873-EFA9-4EB1-8693-4316E1A05279}">
      <dgm:prSet phldrT="[Text]"/>
      <dgm:spPr/>
      <dgm:t>
        <a:bodyPr/>
        <a:lstStyle/>
        <a:p>
          <a:r>
            <a:rPr lang="en-US" dirty="0" smtClean="0"/>
            <a:t>Interstitial </a:t>
          </a:r>
          <a:r>
            <a:rPr lang="en-US" dirty="0" err="1" smtClean="0"/>
            <a:t>keratitis</a:t>
          </a:r>
          <a:endParaRPr lang="en-MY" dirty="0"/>
        </a:p>
      </dgm:t>
    </dgm:pt>
    <dgm:pt modelId="{15FD6BA5-59AF-4829-8741-28499D1FE17A}" type="parTrans" cxnId="{A5364581-403D-4A32-BB90-273F9281AF5B}">
      <dgm:prSet/>
      <dgm:spPr/>
      <dgm:t>
        <a:bodyPr/>
        <a:lstStyle/>
        <a:p>
          <a:endParaRPr lang="en-MY"/>
        </a:p>
      </dgm:t>
    </dgm:pt>
    <dgm:pt modelId="{73072EC3-1CC4-4A37-B193-67AF42F3EEDD}" type="sibTrans" cxnId="{A5364581-403D-4A32-BB90-273F9281AF5B}">
      <dgm:prSet/>
      <dgm:spPr/>
      <dgm:t>
        <a:bodyPr/>
        <a:lstStyle/>
        <a:p>
          <a:endParaRPr lang="en-MY"/>
        </a:p>
      </dgm:t>
    </dgm:pt>
    <dgm:pt modelId="{90B0D731-60AB-4EB6-88E0-4DDE508AD6A6}">
      <dgm:prSet phldrT="[Text]"/>
      <dgm:spPr/>
      <dgm:t>
        <a:bodyPr/>
        <a:lstStyle/>
        <a:p>
          <a:r>
            <a:rPr lang="en-US" dirty="0" err="1" smtClean="0"/>
            <a:t>Photokeratitis</a:t>
          </a:r>
          <a:endParaRPr lang="en-MY" dirty="0"/>
        </a:p>
      </dgm:t>
    </dgm:pt>
    <dgm:pt modelId="{648909BF-E502-4648-85B6-7C6BD255BF26}" type="sibTrans" cxnId="{DA6D5880-474C-457A-8971-860D53F309D5}">
      <dgm:prSet/>
      <dgm:spPr/>
      <dgm:t>
        <a:bodyPr/>
        <a:lstStyle/>
        <a:p>
          <a:endParaRPr lang="en-MY"/>
        </a:p>
      </dgm:t>
    </dgm:pt>
    <dgm:pt modelId="{D292CA4E-C516-4F8C-8E1C-30E81C05A651}" type="parTrans" cxnId="{DA6D5880-474C-457A-8971-860D53F309D5}">
      <dgm:prSet/>
      <dgm:spPr/>
      <dgm:t>
        <a:bodyPr/>
        <a:lstStyle/>
        <a:p>
          <a:endParaRPr lang="en-MY"/>
        </a:p>
      </dgm:t>
    </dgm:pt>
    <dgm:pt modelId="{3F8E7D86-B228-4561-A251-31126DBBF3E8}" type="pres">
      <dgm:prSet presAssocID="{BCEE407C-BE1B-41AE-A445-E2A56398C60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25C63963-EF4F-4899-8D9A-7155881365D0}" type="pres">
      <dgm:prSet presAssocID="{00D29690-F0A3-4391-9CCB-85BD2FE491BD}" presName="circle1" presStyleLbl="node1" presStyleIdx="0" presStyleCnt="3" custLinFactNeighborX="937" custLinFactNeighborY="-556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</dgm:pt>
    <dgm:pt modelId="{AACB4B46-DAFF-43AB-9A0A-84DBDF72D099}" type="pres">
      <dgm:prSet presAssocID="{00D29690-F0A3-4391-9CCB-85BD2FE491BD}" presName="space" presStyleCnt="0"/>
      <dgm:spPr/>
    </dgm:pt>
    <dgm:pt modelId="{3EEE1F2F-4E5F-4B47-A9B3-D95132092CCD}" type="pres">
      <dgm:prSet presAssocID="{00D29690-F0A3-4391-9CCB-85BD2FE491BD}" presName="rect1" presStyleLbl="alignAcc1" presStyleIdx="0" presStyleCnt="3" custLinFactNeighborX="-481" custLinFactNeighborY="-556"/>
      <dgm:spPr/>
      <dgm:t>
        <a:bodyPr/>
        <a:lstStyle/>
        <a:p>
          <a:endParaRPr lang="en-MY"/>
        </a:p>
      </dgm:t>
    </dgm:pt>
    <dgm:pt modelId="{8E12BB1C-6344-4C1D-B6CF-BEDC725811BA}" type="pres">
      <dgm:prSet presAssocID="{90B0D731-60AB-4EB6-88E0-4DDE508AD6A6}" presName="vertSpace2" presStyleLbl="node1" presStyleIdx="0" presStyleCnt="3"/>
      <dgm:spPr/>
    </dgm:pt>
    <dgm:pt modelId="{696067BC-FAEC-4E6A-A88C-1AD97C3A0568}" type="pres">
      <dgm:prSet presAssocID="{90B0D731-60AB-4EB6-88E0-4DDE508AD6A6}" presName="circle2" presStyleLbl="node1" presStyleIdx="1" presStyleCnt="3" custLinFactNeighborX="-1443" custLinFactNeighborY="-1336"/>
      <dgm:spPr>
        <a:gradFill rotWithShape="0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</dgm:spPr>
    </dgm:pt>
    <dgm:pt modelId="{07839F7B-2D9D-4E2E-A6DC-F37D1166DE80}" type="pres">
      <dgm:prSet presAssocID="{90B0D731-60AB-4EB6-88E0-4DDE508AD6A6}" presName="rect2" presStyleLbl="alignAcc1" presStyleIdx="1" presStyleCnt="3" custLinFactNeighborX="-481" custLinFactNeighborY="-1336"/>
      <dgm:spPr/>
      <dgm:t>
        <a:bodyPr/>
        <a:lstStyle/>
        <a:p>
          <a:endParaRPr lang="en-MY"/>
        </a:p>
      </dgm:t>
    </dgm:pt>
    <dgm:pt modelId="{796B3BD9-956D-4B1A-B934-426CC8C7B331}" type="pres">
      <dgm:prSet presAssocID="{D0767873-EFA9-4EB1-8693-4316E1A05279}" presName="vertSpace3" presStyleLbl="node1" presStyleIdx="1" presStyleCnt="3"/>
      <dgm:spPr/>
    </dgm:pt>
    <dgm:pt modelId="{218886EB-38F2-4B19-97F3-E20257906932}" type="pres">
      <dgm:prSet presAssocID="{D0767873-EFA9-4EB1-8693-4316E1A05279}" presName="circle3" presStyleLbl="node1" presStyleIdx="2" presStyleCnt="3" custLinFactNeighborX="6249" custLinFactNeighborY="1274"/>
      <dgm:spPr>
        <a:gradFill rotWithShape="0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</dgm:spPr>
    </dgm:pt>
    <dgm:pt modelId="{7D2EC819-6D4D-448B-9457-81C705770763}" type="pres">
      <dgm:prSet presAssocID="{D0767873-EFA9-4EB1-8693-4316E1A05279}" presName="rect3" presStyleLbl="alignAcc1" presStyleIdx="2" presStyleCnt="3" custLinFactNeighborX="-481" custLinFactNeighborY="1274"/>
      <dgm:spPr/>
      <dgm:t>
        <a:bodyPr/>
        <a:lstStyle/>
        <a:p>
          <a:endParaRPr lang="en-MY"/>
        </a:p>
      </dgm:t>
    </dgm:pt>
    <dgm:pt modelId="{E5E1D0E8-253A-470B-B992-527486B727F2}" type="pres">
      <dgm:prSet presAssocID="{00D29690-F0A3-4391-9CCB-85BD2FE491B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E7A15262-8716-4CC6-89DB-422A5689D3AF}" type="pres">
      <dgm:prSet presAssocID="{90B0D731-60AB-4EB6-88E0-4DDE508AD6A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1FAFB5E-FEFD-4F5F-81E1-DC3B28999801}" type="pres">
      <dgm:prSet presAssocID="{D0767873-EFA9-4EB1-8693-4316E1A05279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3C2E026-8986-4447-A7DD-67CA8D307876}" type="presOf" srcId="{00D29690-F0A3-4391-9CCB-85BD2FE491BD}" destId="{3EEE1F2F-4E5F-4B47-A9B3-D95132092CCD}" srcOrd="0" destOrd="0" presId="urn:microsoft.com/office/officeart/2005/8/layout/target3"/>
    <dgm:cxn modelId="{77DD7317-016D-4CAE-BFA2-63765E1F61F9}" type="presOf" srcId="{90B0D731-60AB-4EB6-88E0-4DDE508AD6A6}" destId="{E7A15262-8716-4CC6-89DB-422A5689D3AF}" srcOrd="1" destOrd="0" presId="urn:microsoft.com/office/officeart/2005/8/layout/target3"/>
    <dgm:cxn modelId="{A5364581-403D-4A32-BB90-273F9281AF5B}" srcId="{BCEE407C-BE1B-41AE-A445-E2A56398C60F}" destId="{D0767873-EFA9-4EB1-8693-4316E1A05279}" srcOrd="2" destOrd="0" parTransId="{15FD6BA5-59AF-4829-8741-28499D1FE17A}" sibTransId="{73072EC3-1CC4-4A37-B193-67AF42F3EEDD}"/>
    <dgm:cxn modelId="{2AC96048-1A6A-40B6-8DC4-ABE5E8799508}" type="presOf" srcId="{D0767873-EFA9-4EB1-8693-4316E1A05279}" destId="{71FAFB5E-FEFD-4F5F-81E1-DC3B28999801}" srcOrd="1" destOrd="0" presId="urn:microsoft.com/office/officeart/2005/8/layout/target3"/>
    <dgm:cxn modelId="{DA6D5880-474C-457A-8971-860D53F309D5}" srcId="{BCEE407C-BE1B-41AE-A445-E2A56398C60F}" destId="{90B0D731-60AB-4EB6-88E0-4DDE508AD6A6}" srcOrd="1" destOrd="0" parTransId="{D292CA4E-C516-4F8C-8E1C-30E81C05A651}" sibTransId="{648909BF-E502-4648-85B6-7C6BD255BF26}"/>
    <dgm:cxn modelId="{0F40770F-D1DE-46E1-B56A-1480C05C8805}" type="presOf" srcId="{90B0D731-60AB-4EB6-88E0-4DDE508AD6A6}" destId="{07839F7B-2D9D-4E2E-A6DC-F37D1166DE80}" srcOrd="0" destOrd="0" presId="urn:microsoft.com/office/officeart/2005/8/layout/target3"/>
    <dgm:cxn modelId="{358DA965-C226-492D-AB1A-A43FC4AF9364}" type="presOf" srcId="{D0767873-EFA9-4EB1-8693-4316E1A05279}" destId="{7D2EC819-6D4D-448B-9457-81C705770763}" srcOrd="0" destOrd="0" presId="urn:microsoft.com/office/officeart/2005/8/layout/target3"/>
    <dgm:cxn modelId="{631BA4B1-2C82-4586-A8D2-E10B0B9AFE96}" type="presOf" srcId="{00D29690-F0A3-4391-9CCB-85BD2FE491BD}" destId="{E5E1D0E8-253A-470B-B992-527486B727F2}" srcOrd="1" destOrd="0" presId="urn:microsoft.com/office/officeart/2005/8/layout/target3"/>
    <dgm:cxn modelId="{B0D13005-FDCD-4276-9688-C349AA1ECE90}" type="presOf" srcId="{BCEE407C-BE1B-41AE-A445-E2A56398C60F}" destId="{3F8E7D86-B228-4561-A251-31126DBBF3E8}" srcOrd="0" destOrd="0" presId="urn:microsoft.com/office/officeart/2005/8/layout/target3"/>
    <dgm:cxn modelId="{3F0AA620-CCA3-4399-950D-1D84BEFF2864}" srcId="{BCEE407C-BE1B-41AE-A445-E2A56398C60F}" destId="{00D29690-F0A3-4391-9CCB-85BD2FE491BD}" srcOrd="0" destOrd="0" parTransId="{60205B5C-34C3-49B0-8EEF-7D51E48120B3}" sibTransId="{CAAFCF36-AFC8-44DF-93CC-12BF9FF226B2}"/>
    <dgm:cxn modelId="{941CC5DB-2D71-4FB1-B6B1-94DCEEDC09F0}" type="presParOf" srcId="{3F8E7D86-B228-4561-A251-31126DBBF3E8}" destId="{25C63963-EF4F-4899-8D9A-7155881365D0}" srcOrd="0" destOrd="0" presId="urn:microsoft.com/office/officeart/2005/8/layout/target3"/>
    <dgm:cxn modelId="{6B910107-A411-46AB-919C-17DD7A296AD9}" type="presParOf" srcId="{3F8E7D86-B228-4561-A251-31126DBBF3E8}" destId="{AACB4B46-DAFF-43AB-9A0A-84DBDF72D099}" srcOrd="1" destOrd="0" presId="urn:microsoft.com/office/officeart/2005/8/layout/target3"/>
    <dgm:cxn modelId="{C8954AE6-45BC-410A-8597-4DB9FF937117}" type="presParOf" srcId="{3F8E7D86-B228-4561-A251-31126DBBF3E8}" destId="{3EEE1F2F-4E5F-4B47-A9B3-D95132092CCD}" srcOrd="2" destOrd="0" presId="urn:microsoft.com/office/officeart/2005/8/layout/target3"/>
    <dgm:cxn modelId="{6F0A513F-380F-4441-A3BB-F3413D125FD2}" type="presParOf" srcId="{3F8E7D86-B228-4561-A251-31126DBBF3E8}" destId="{8E12BB1C-6344-4C1D-B6CF-BEDC725811BA}" srcOrd="3" destOrd="0" presId="urn:microsoft.com/office/officeart/2005/8/layout/target3"/>
    <dgm:cxn modelId="{6580B408-985E-4583-BE4C-15DED2030D54}" type="presParOf" srcId="{3F8E7D86-B228-4561-A251-31126DBBF3E8}" destId="{696067BC-FAEC-4E6A-A88C-1AD97C3A0568}" srcOrd="4" destOrd="0" presId="urn:microsoft.com/office/officeart/2005/8/layout/target3"/>
    <dgm:cxn modelId="{B113A629-F041-4E87-B60D-58E3F30A8A87}" type="presParOf" srcId="{3F8E7D86-B228-4561-A251-31126DBBF3E8}" destId="{07839F7B-2D9D-4E2E-A6DC-F37D1166DE80}" srcOrd="5" destOrd="0" presId="urn:microsoft.com/office/officeart/2005/8/layout/target3"/>
    <dgm:cxn modelId="{A8C52F05-A7C7-4470-83A4-80B4945EC867}" type="presParOf" srcId="{3F8E7D86-B228-4561-A251-31126DBBF3E8}" destId="{796B3BD9-956D-4B1A-B934-426CC8C7B331}" srcOrd="6" destOrd="0" presId="urn:microsoft.com/office/officeart/2005/8/layout/target3"/>
    <dgm:cxn modelId="{A6DBB759-0F2E-4889-9970-1020FB1AF8FD}" type="presParOf" srcId="{3F8E7D86-B228-4561-A251-31126DBBF3E8}" destId="{218886EB-38F2-4B19-97F3-E20257906932}" srcOrd="7" destOrd="0" presId="urn:microsoft.com/office/officeart/2005/8/layout/target3"/>
    <dgm:cxn modelId="{A9AE5168-9E70-46B2-9A5F-FDDA4159BABA}" type="presParOf" srcId="{3F8E7D86-B228-4561-A251-31126DBBF3E8}" destId="{7D2EC819-6D4D-448B-9457-81C705770763}" srcOrd="8" destOrd="0" presId="urn:microsoft.com/office/officeart/2005/8/layout/target3"/>
    <dgm:cxn modelId="{58014750-B703-4A4E-AAF5-B722ADB67A00}" type="presParOf" srcId="{3F8E7D86-B228-4561-A251-31126DBBF3E8}" destId="{E5E1D0E8-253A-470B-B992-527486B727F2}" srcOrd="9" destOrd="0" presId="urn:microsoft.com/office/officeart/2005/8/layout/target3"/>
    <dgm:cxn modelId="{D524A24E-3DB9-40E7-978F-F044E9A3A9BC}" type="presParOf" srcId="{3F8E7D86-B228-4561-A251-31126DBBF3E8}" destId="{E7A15262-8716-4CC6-89DB-422A5689D3AF}" srcOrd="10" destOrd="0" presId="urn:microsoft.com/office/officeart/2005/8/layout/target3"/>
    <dgm:cxn modelId="{F3CC91A3-4FA2-4B6D-9109-C2E458772B78}" type="presParOf" srcId="{3F8E7D86-B228-4561-A251-31126DBBF3E8}" destId="{71FAFB5E-FEFD-4F5F-81E1-DC3B2899980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B27B91-0296-4D51-910D-76D8F27367A3}">
      <dsp:nvSpPr>
        <dsp:cNvPr id="0" name=""/>
        <dsp:cNvSpPr/>
      </dsp:nvSpPr>
      <dsp:spPr>
        <a:xfrm>
          <a:off x="1502086" y="700555"/>
          <a:ext cx="2745120" cy="174566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Primarily responsible, above waist</a:t>
          </a:r>
          <a:endParaRPr lang="en-MY" sz="2800" kern="1200" dirty="0"/>
        </a:p>
      </dsp:txBody>
      <dsp:txXfrm>
        <a:off x="1941305" y="700555"/>
        <a:ext cx="2305901" cy="1745661"/>
      </dsp:txXfrm>
    </dsp:sp>
    <dsp:sp modelId="{F8E81433-CF57-4E6C-BDBA-86DA66D31EB8}">
      <dsp:nvSpPr>
        <dsp:cNvPr id="0" name=""/>
        <dsp:cNvSpPr/>
      </dsp:nvSpPr>
      <dsp:spPr>
        <a:xfrm>
          <a:off x="1502086" y="2446216"/>
          <a:ext cx="2745120" cy="174566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Orofacial</a:t>
          </a:r>
          <a:r>
            <a:rPr lang="en-US" sz="3200" kern="1200" dirty="0" smtClean="0"/>
            <a:t> &amp; ocular infection</a:t>
          </a:r>
          <a:endParaRPr lang="en-MY" sz="3200" kern="1200" dirty="0"/>
        </a:p>
      </dsp:txBody>
      <dsp:txXfrm>
        <a:off x="1941305" y="2446216"/>
        <a:ext cx="2305901" cy="1745661"/>
      </dsp:txXfrm>
    </dsp:sp>
    <dsp:sp modelId="{4B648ABD-E701-40D1-9436-A8DBD8130176}">
      <dsp:nvSpPr>
        <dsp:cNvPr id="0" name=""/>
        <dsp:cNvSpPr/>
      </dsp:nvSpPr>
      <dsp:spPr>
        <a:xfrm>
          <a:off x="142878" y="2639"/>
          <a:ext cx="1744789" cy="17447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shade val="5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HSV-1</a:t>
          </a:r>
          <a:endParaRPr lang="en-MY" sz="3200" kern="1200" dirty="0"/>
        </a:p>
      </dsp:txBody>
      <dsp:txXfrm>
        <a:off x="142878" y="2639"/>
        <a:ext cx="1744789" cy="1744789"/>
      </dsp:txXfrm>
    </dsp:sp>
    <dsp:sp modelId="{1C6D542A-9016-4C5A-8F89-41310100CF62}">
      <dsp:nvSpPr>
        <dsp:cNvPr id="0" name=""/>
        <dsp:cNvSpPr/>
      </dsp:nvSpPr>
      <dsp:spPr>
        <a:xfrm>
          <a:off x="5991996" y="700555"/>
          <a:ext cx="2617184" cy="1745661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Transmitted sexually</a:t>
          </a:r>
          <a:endParaRPr lang="en-MY" sz="2800" kern="1200" dirty="0"/>
        </a:p>
      </dsp:txBody>
      <dsp:txXfrm>
        <a:off x="6410746" y="700555"/>
        <a:ext cx="2198434" cy="1745661"/>
      </dsp:txXfrm>
    </dsp:sp>
    <dsp:sp modelId="{7FC549C9-AB28-4FA1-ADC3-67BE8EA632AA}">
      <dsp:nvSpPr>
        <dsp:cNvPr id="0" name=""/>
        <dsp:cNvSpPr/>
      </dsp:nvSpPr>
      <dsp:spPr>
        <a:xfrm>
          <a:off x="5991996" y="2446216"/>
          <a:ext cx="2617184" cy="2123143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27584" rIns="227584" bIns="227584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Genital diseases, passed to neonates</a:t>
          </a:r>
          <a:endParaRPr lang="en-MY" sz="3200" kern="1200" dirty="0"/>
        </a:p>
      </dsp:txBody>
      <dsp:txXfrm>
        <a:off x="6410746" y="2446216"/>
        <a:ext cx="2198434" cy="2123143"/>
      </dsp:txXfrm>
    </dsp:sp>
    <dsp:sp modelId="{8AFBD7F7-429F-4FB4-A411-625D9E4E0505}">
      <dsp:nvSpPr>
        <dsp:cNvPr id="0" name=""/>
        <dsp:cNvSpPr/>
      </dsp:nvSpPr>
      <dsp:spPr>
        <a:xfrm>
          <a:off x="4596165" y="2639"/>
          <a:ext cx="1744789" cy="1744789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530929"/>
                <a:satOff val="34018"/>
                <a:lumOff val="41519"/>
                <a:alphaOff val="0"/>
                <a:tint val="60000"/>
                <a:satMod val="160000"/>
              </a:schemeClr>
            </a:gs>
            <a:gs pos="46000">
              <a:schemeClr val="accent1">
                <a:shade val="50000"/>
                <a:hueOff val="530929"/>
                <a:satOff val="34018"/>
                <a:lumOff val="41519"/>
                <a:alphaOff val="0"/>
                <a:tint val="86000"/>
                <a:satMod val="160000"/>
              </a:schemeClr>
            </a:gs>
            <a:gs pos="100000">
              <a:schemeClr val="accent1">
                <a:shade val="50000"/>
                <a:hueOff val="530929"/>
                <a:satOff val="34018"/>
                <a:lumOff val="41519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HSV-2</a:t>
          </a:r>
          <a:endParaRPr lang="en-MY" sz="3200" kern="1200" dirty="0"/>
        </a:p>
      </dsp:txBody>
      <dsp:txXfrm>
        <a:off x="4596165" y="2639"/>
        <a:ext cx="1744789" cy="174478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140188-4688-40CD-B300-20246DB3BA62}">
      <dsp:nvSpPr>
        <dsp:cNvPr id="0" name=""/>
        <dsp:cNvSpPr/>
      </dsp:nvSpPr>
      <dsp:spPr>
        <a:xfrm>
          <a:off x="0" y="3880495"/>
          <a:ext cx="8715436" cy="25460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Virus becomes dormant in trigeminal (V) ganglion</a:t>
          </a:r>
          <a:endParaRPr lang="en-MY" sz="3200" kern="1200" dirty="0"/>
        </a:p>
      </dsp:txBody>
      <dsp:txXfrm>
        <a:off x="0" y="3880495"/>
        <a:ext cx="8715436" cy="1374853"/>
      </dsp:txXfrm>
    </dsp:sp>
    <dsp:sp modelId="{82759D8D-D37A-4717-A5B7-2B9D024F8CEB}">
      <dsp:nvSpPr>
        <dsp:cNvPr id="0" name=""/>
        <dsp:cNvSpPr/>
      </dsp:nvSpPr>
      <dsp:spPr>
        <a:xfrm>
          <a:off x="0" y="5204428"/>
          <a:ext cx="8715436" cy="11711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227584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Inter-neuronal spread</a:t>
          </a:r>
          <a:endParaRPr lang="en-MY" sz="3200" kern="1200" dirty="0"/>
        </a:p>
      </dsp:txBody>
      <dsp:txXfrm>
        <a:off x="0" y="5204428"/>
        <a:ext cx="8715436" cy="1171171"/>
      </dsp:txXfrm>
    </dsp:sp>
    <dsp:sp modelId="{73A574DF-C2E7-4374-A01B-66AD616A5FE6}">
      <dsp:nvSpPr>
        <dsp:cNvPr id="0" name=""/>
        <dsp:cNvSpPr/>
      </dsp:nvSpPr>
      <dsp:spPr>
        <a:xfrm rot="10800000">
          <a:off x="0" y="2899"/>
          <a:ext cx="8715436" cy="3915786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3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1ry HSV-1 infection; in childhood</a:t>
          </a:r>
          <a:endParaRPr lang="en-MY" sz="3200" kern="1200" dirty="0"/>
        </a:p>
      </dsp:txBody>
      <dsp:txXfrm>
        <a:off x="0" y="2899"/>
        <a:ext cx="8715436" cy="1374441"/>
      </dsp:txXfrm>
    </dsp:sp>
    <dsp:sp modelId="{FD4FE2F1-9975-43EE-9628-C79DECFE51BE}">
      <dsp:nvSpPr>
        <dsp:cNvPr id="0" name=""/>
        <dsp:cNvSpPr/>
      </dsp:nvSpPr>
      <dsp:spPr>
        <a:xfrm>
          <a:off x="0" y="1377340"/>
          <a:ext cx="8715436" cy="117082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Direct contact of skin or mucous membrane with virus-laden lesions or secretions</a:t>
          </a:r>
          <a:endParaRPr lang="en-MY" sz="3000" kern="1200" dirty="0"/>
        </a:p>
      </dsp:txBody>
      <dsp:txXfrm>
        <a:off x="0" y="1377340"/>
        <a:ext cx="8715436" cy="117082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2BE2FE6-D1AE-4D88-897A-B130381902CE}">
      <dsp:nvSpPr>
        <dsp:cNvPr id="0" name=""/>
        <dsp:cNvSpPr/>
      </dsp:nvSpPr>
      <dsp:spPr>
        <a:xfrm rot="16200000">
          <a:off x="914400" y="-914400"/>
          <a:ext cx="2286000" cy="41148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Fever</a:t>
          </a:r>
          <a:endParaRPr lang="en-MY" sz="6000" kern="1200" dirty="0"/>
        </a:p>
      </dsp:txBody>
      <dsp:txXfrm rot="16200000">
        <a:off x="1200149" y="-1200149"/>
        <a:ext cx="1714500" cy="4114800"/>
      </dsp:txXfrm>
    </dsp:sp>
    <dsp:sp modelId="{B466A7C8-D003-462F-8A7F-BE221536D4B5}">
      <dsp:nvSpPr>
        <dsp:cNvPr id="0" name=""/>
        <dsp:cNvSpPr/>
      </dsp:nvSpPr>
      <dsp:spPr>
        <a:xfrm>
          <a:off x="4114800" y="0"/>
          <a:ext cx="4114800" cy="2286000"/>
        </a:xfrm>
        <a:prstGeom prst="round1Rect">
          <a:avLst/>
        </a:prstGeom>
        <a:gradFill rotWithShape="0">
          <a:gsLst>
            <a:gs pos="0">
              <a:schemeClr val="accent2">
                <a:hueOff val="-508499"/>
                <a:satOff val="0"/>
                <a:lumOff val="-4706"/>
                <a:alphaOff val="0"/>
                <a:tint val="60000"/>
                <a:satMod val="160000"/>
              </a:schemeClr>
            </a:gs>
            <a:gs pos="46000">
              <a:schemeClr val="accent2">
                <a:hueOff val="-508499"/>
                <a:satOff val="0"/>
                <a:lumOff val="-4706"/>
                <a:alphaOff val="0"/>
                <a:tint val="86000"/>
                <a:satMod val="160000"/>
              </a:schemeClr>
            </a:gs>
            <a:gs pos="100000">
              <a:schemeClr val="accent2">
                <a:hueOff val="-508499"/>
                <a:satOff val="0"/>
                <a:lumOff val="-4706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Menstruation</a:t>
          </a:r>
          <a:endParaRPr lang="en-MY" sz="4000" kern="1200" dirty="0"/>
        </a:p>
      </dsp:txBody>
      <dsp:txXfrm>
        <a:off x="4114800" y="0"/>
        <a:ext cx="4114800" cy="1714500"/>
      </dsp:txXfrm>
    </dsp:sp>
    <dsp:sp modelId="{14DD3656-E6EC-4052-A783-37320B2F80FF}">
      <dsp:nvSpPr>
        <dsp:cNvPr id="0" name=""/>
        <dsp:cNvSpPr/>
      </dsp:nvSpPr>
      <dsp:spPr>
        <a:xfrm rot="10800000">
          <a:off x="0" y="2286000"/>
          <a:ext cx="4114800" cy="2286000"/>
        </a:xfrm>
        <a:prstGeom prst="round1Rect">
          <a:avLst/>
        </a:prstGeom>
        <a:gradFill rotWithShape="0">
          <a:gsLst>
            <a:gs pos="0">
              <a:schemeClr val="accent2">
                <a:hueOff val="-1016998"/>
                <a:satOff val="0"/>
                <a:lumOff val="-9412"/>
                <a:alphaOff val="0"/>
                <a:tint val="60000"/>
                <a:satMod val="160000"/>
              </a:schemeClr>
            </a:gs>
            <a:gs pos="46000">
              <a:schemeClr val="accent2">
                <a:hueOff val="-1016998"/>
                <a:satOff val="0"/>
                <a:lumOff val="-9412"/>
                <a:alphaOff val="0"/>
                <a:tint val="86000"/>
                <a:satMod val="160000"/>
              </a:schemeClr>
            </a:gs>
            <a:gs pos="100000">
              <a:schemeClr val="accent2">
                <a:hueOff val="-1016998"/>
                <a:satOff val="0"/>
                <a:lumOff val="-9412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26720" tIns="426720" rIns="426720" bIns="42672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000" kern="1200" dirty="0" smtClean="0"/>
            <a:t>Drugs</a:t>
          </a:r>
          <a:endParaRPr lang="en-MY" sz="6000" kern="1200" dirty="0"/>
        </a:p>
      </dsp:txBody>
      <dsp:txXfrm rot="10800000">
        <a:off x="0" y="2857500"/>
        <a:ext cx="4114800" cy="1714500"/>
      </dsp:txXfrm>
    </dsp:sp>
    <dsp:sp modelId="{1FBE0722-F11A-45EE-A3A1-6B42429296A5}">
      <dsp:nvSpPr>
        <dsp:cNvPr id="0" name=""/>
        <dsp:cNvSpPr/>
      </dsp:nvSpPr>
      <dsp:spPr>
        <a:xfrm rot="5400000">
          <a:off x="5029199" y="1371600"/>
          <a:ext cx="2286000" cy="4114800"/>
        </a:xfrm>
        <a:prstGeom prst="round1Rect">
          <a:avLst/>
        </a:prstGeom>
        <a:gradFill rotWithShape="0">
          <a:gsLst>
            <a:gs pos="0">
              <a:schemeClr val="accent2">
                <a:hueOff val="-1525497"/>
                <a:satOff val="0"/>
                <a:lumOff val="-14118"/>
                <a:alphaOff val="0"/>
                <a:tint val="60000"/>
                <a:satMod val="160000"/>
              </a:schemeClr>
            </a:gs>
            <a:gs pos="46000">
              <a:schemeClr val="accent2">
                <a:hueOff val="-1525497"/>
                <a:satOff val="0"/>
                <a:lumOff val="-14118"/>
                <a:alphaOff val="0"/>
                <a:tint val="86000"/>
                <a:satMod val="160000"/>
              </a:schemeClr>
            </a:gs>
            <a:gs pos="100000">
              <a:schemeClr val="accent2">
                <a:hueOff val="-1525497"/>
                <a:satOff val="0"/>
                <a:lumOff val="-14118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400" kern="1200" dirty="0" smtClean="0"/>
            <a:t>Psychic stress</a:t>
          </a:r>
          <a:endParaRPr lang="en-MY" sz="5400" kern="1200" dirty="0"/>
        </a:p>
      </dsp:txBody>
      <dsp:txXfrm rot="5400000">
        <a:off x="5314949" y="1657350"/>
        <a:ext cx="1714500" cy="4114800"/>
      </dsp:txXfrm>
    </dsp:sp>
    <dsp:sp modelId="{C717418A-1F50-4A76-8D45-523D321704A7}">
      <dsp:nvSpPr>
        <dsp:cNvPr id="0" name=""/>
        <dsp:cNvSpPr/>
      </dsp:nvSpPr>
      <dsp:spPr>
        <a:xfrm>
          <a:off x="2880359" y="1714500"/>
          <a:ext cx="2468880" cy="1143000"/>
        </a:xfrm>
        <a:prstGeom prst="roundRect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2">
                <a:tint val="4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Low resistance</a:t>
          </a:r>
          <a:endParaRPr lang="en-MY" sz="3200" kern="1200" dirty="0"/>
        </a:p>
      </dsp:txBody>
      <dsp:txXfrm>
        <a:off x="2880359" y="1714500"/>
        <a:ext cx="2468880" cy="1143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EC105-242D-4DD0-B218-5889E62A9AE3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D94A7-096A-483C-BB7B-D4D8ADE566AD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</a:t>
            </a:fld>
            <a:endParaRPr lang="en-MY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10</a:t>
            </a:fld>
            <a:endParaRPr lang="en-MY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11</a:t>
            </a:fld>
            <a:endParaRPr lang="en-MY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12</a:t>
            </a:fld>
            <a:endParaRPr lang="en-MY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13</a:t>
            </a:fld>
            <a:endParaRPr lang="en-MY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14</a:t>
            </a:fld>
            <a:endParaRPr lang="en-MY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15</a:t>
            </a:fld>
            <a:endParaRPr lang="en-MY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16</a:t>
            </a:fld>
            <a:endParaRPr lang="en-MY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A888-EF0E-4467-9E5C-95D99A0DB63A}" type="slidenum">
              <a:rPr lang="en-MY" smtClean="0"/>
              <a:pPr/>
              <a:t>17</a:t>
            </a:fld>
            <a:endParaRPr lang="en-MY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18</a:t>
            </a:fld>
            <a:endParaRPr lang="en-MY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19</a:t>
            </a:fld>
            <a:endParaRPr lang="en-M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2</a:t>
            </a:fld>
            <a:endParaRPr lang="en-MY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A888-EF0E-4467-9E5C-95D99A0DB63A}" type="slidenum">
              <a:rPr lang="en-MY" smtClean="0"/>
              <a:pPr/>
              <a:t>20</a:t>
            </a:fld>
            <a:endParaRPr lang="en-MY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A888-EF0E-4467-9E5C-95D99A0DB63A}" type="slidenum">
              <a:rPr lang="en-MY" smtClean="0"/>
              <a:pPr/>
              <a:t>21</a:t>
            </a:fld>
            <a:endParaRPr lang="en-MY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22</a:t>
            </a:fld>
            <a:endParaRPr lang="en-MY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A888-EF0E-4467-9E5C-95D99A0DB63A}" type="slidenum">
              <a:rPr lang="en-MY" smtClean="0"/>
              <a:pPr/>
              <a:t>23</a:t>
            </a:fld>
            <a:endParaRPr lang="en-MY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A888-EF0E-4467-9E5C-95D99A0DB63A}" type="slidenum">
              <a:rPr lang="en-MY" smtClean="0"/>
              <a:pPr/>
              <a:t>24</a:t>
            </a:fld>
            <a:endParaRPr lang="en-MY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BA888-EF0E-4467-9E5C-95D99A0DB63A}" type="slidenum">
              <a:rPr lang="en-MY" smtClean="0"/>
              <a:pPr/>
              <a:t>25</a:t>
            </a:fld>
            <a:endParaRPr lang="en-MY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3</a:t>
            </a:fld>
            <a:endParaRPr lang="en-MY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4</a:t>
            </a:fld>
            <a:endParaRPr lang="en-MY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5</a:t>
            </a:fld>
            <a:endParaRPr lang="en-MY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6</a:t>
            </a:fld>
            <a:endParaRPr lang="en-MY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7</a:t>
            </a:fld>
            <a:endParaRPr lang="en-MY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8</a:t>
            </a:fld>
            <a:endParaRPr lang="en-MY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ED94A7-096A-483C-BB7B-D4D8ADE566AD}" type="slidenum">
              <a:rPr lang="en-MY" smtClean="0"/>
              <a:pPr/>
              <a:t>9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MY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EBDAFF3-482B-45F0-9224-8D44201AC230}" type="datetimeFigureOut">
              <a:rPr lang="en-US" smtClean="0"/>
              <a:pPr/>
              <a:t>5/14/2010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MY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3E0F2E3-3117-43E6-A33B-88370B2D4ECE}" type="slidenum">
              <a:rPr lang="en-MY" smtClean="0"/>
              <a:pPr/>
              <a:t>‹#›</a:t>
            </a:fld>
            <a:endParaRPr lang="en-MY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javascript:showcontent('active','hiddenlayerd26e1126');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javascript:showcontent('active','hiddenlayerd26e1202');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HERPES SIMPLEX </a:t>
            </a:r>
            <a:br>
              <a:rPr lang="en-US" dirty="0" smtClean="0"/>
            </a:br>
            <a:r>
              <a:rPr lang="en-US" dirty="0" smtClean="0"/>
              <a:t>DENDRITIC ULCER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17911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ctr"/>
            <a:r>
              <a:rPr lang="en-US" smtClean="0"/>
              <a:t>Prepared</a:t>
            </a:r>
            <a:r>
              <a:rPr lang="en-US" smtClean="0"/>
              <a:t> </a:t>
            </a:r>
            <a:r>
              <a:rPr lang="en-US" dirty="0" smtClean="0"/>
              <a:t>by:</a:t>
            </a:r>
          </a:p>
          <a:p>
            <a:pPr algn="ctr"/>
            <a:r>
              <a:rPr lang="en-US" dirty="0" err="1" smtClean="0"/>
              <a:t>Nutrimala</a:t>
            </a:r>
            <a:r>
              <a:rPr lang="en-US" dirty="0" smtClean="0"/>
              <a:t> Nadia </a:t>
            </a:r>
            <a:r>
              <a:rPr lang="en-US" dirty="0" err="1" smtClean="0"/>
              <a:t>Nasip</a:t>
            </a:r>
            <a:endParaRPr lang="en-US" dirty="0" smtClean="0"/>
          </a:p>
          <a:p>
            <a:pPr algn="ctr"/>
            <a:r>
              <a:rPr lang="en-US" dirty="0" err="1" smtClean="0"/>
              <a:t>Ulfa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Izzati</a:t>
            </a:r>
            <a:r>
              <a:rPr lang="en-US" dirty="0" smtClean="0"/>
              <a:t> </a:t>
            </a:r>
            <a:r>
              <a:rPr lang="en-US" dirty="0" err="1" smtClean="0"/>
              <a:t>Abd</a:t>
            </a:r>
            <a:r>
              <a:rPr lang="en-US" dirty="0" smtClean="0"/>
              <a:t>. Wahid</a:t>
            </a:r>
          </a:p>
          <a:p>
            <a:pPr algn="ctr"/>
            <a:r>
              <a:rPr lang="en-US" dirty="0" smtClean="0"/>
              <a:t>Deena </a:t>
            </a:r>
            <a:r>
              <a:rPr lang="en-US" dirty="0" err="1" smtClean="0"/>
              <a:t>Khairiah</a:t>
            </a:r>
            <a:r>
              <a:rPr lang="en-US" dirty="0" smtClean="0"/>
              <a:t> </a:t>
            </a:r>
            <a:r>
              <a:rPr lang="en-US" dirty="0" err="1" smtClean="0"/>
              <a:t>Baharuddin</a:t>
            </a:r>
            <a:endParaRPr lang="en-US" dirty="0" smtClean="0"/>
          </a:p>
          <a:p>
            <a:pPr algn="ctr"/>
            <a:r>
              <a:rPr lang="en-US" dirty="0" err="1" smtClean="0"/>
              <a:t>Siti</a:t>
            </a:r>
            <a:r>
              <a:rPr lang="en-US" dirty="0" smtClean="0"/>
              <a:t> </a:t>
            </a:r>
            <a:r>
              <a:rPr lang="en-US" dirty="0" err="1" smtClean="0"/>
              <a:t>Nur</a:t>
            </a:r>
            <a:r>
              <a:rPr lang="en-US" dirty="0" smtClean="0"/>
              <a:t> </a:t>
            </a:r>
            <a:r>
              <a:rPr lang="en-US" dirty="0" err="1" smtClean="0"/>
              <a:t>Hazwanti</a:t>
            </a:r>
            <a:r>
              <a:rPr lang="en-US" dirty="0" smtClean="0"/>
              <a:t> </a:t>
            </a:r>
            <a:r>
              <a:rPr lang="en-US" dirty="0" err="1" smtClean="0"/>
              <a:t>Hamzah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Ophthalmology department</a:t>
            </a:r>
          </a:p>
          <a:p>
            <a:pPr algn="ctr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year Zagazig University</a:t>
            </a:r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Close-up view of early herpes outbreak shows small, grouped blisters (vesicles) and lots of inflammation (</a:t>
            </a:r>
            <a:r>
              <a:rPr lang="en-US" dirty="0" err="1" smtClean="0"/>
              <a:t>erythema</a:t>
            </a:r>
            <a:r>
              <a:rPr lang="en-US" dirty="0" smtClean="0"/>
              <a:t>).</a:t>
            </a:r>
            <a:endParaRPr lang="en-MY" dirty="0"/>
          </a:p>
        </p:txBody>
      </p:sp>
      <p:pic>
        <p:nvPicPr>
          <p:cNvPr id="4" name="Picture 3" descr="216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728" y="285728"/>
            <a:ext cx="6143668" cy="42862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Oval 5"/>
          <p:cNvSpPr/>
          <p:nvPr/>
        </p:nvSpPr>
        <p:spPr>
          <a:xfrm rot="19583343">
            <a:off x="3619304" y="662041"/>
            <a:ext cx="2428892" cy="3143272"/>
          </a:xfrm>
          <a:prstGeom prst="ellipse">
            <a:avLst/>
          </a:prstGeom>
          <a:noFill/>
          <a:ln w="38100">
            <a:solidFill>
              <a:schemeClr val="tx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HSV infection is ubiquitous, with an estimated one third of the population worldwide suffering from recurrent infections. </a:t>
            </a:r>
            <a:endParaRPr lang="en-MY" dirty="0" smtClean="0"/>
          </a:p>
          <a:p>
            <a:endParaRPr lang="en-MY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071934" y="3429000"/>
          <a:ext cx="2952760" cy="270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CLINICAL ASPECTS OF DENDRITIC ULCER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MY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Patients with HSV </a:t>
            </a:r>
            <a:r>
              <a:rPr lang="en-US" sz="3200" dirty="0" err="1" smtClean="0"/>
              <a:t>keratitis</a:t>
            </a:r>
            <a:r>
              <a:rPr lang="en-US" sz="3200" dirty="0" smtClean="0"/>
              <a:t> may complain of the following:</a:t>
            </a:r>
            <a:endParaRPr lang="en-MY" sz="2800" dirty="0" smtClean="0"/>
          </a:p>
          <a:p>
            <a:pPr lvl="1"/>
            <a:r>
              <a:rPr lang="en-US" sz="2800" dirty="0" smtClean="0"/>
              <a:t>Pain</a:t>
            </a:r>
            <a:endParaRPr lang="en-MY" sz="2400" dirty="0" smtClean="0"/>
          </a:p>
          <a:p>
            <a:pPr lvl="1"/>
            <a:r>
              <a:rPr lang="en-US" sz="2800" dirty="0" smtClean="0"/>
              <a:t>Photophobia</a:t>
            </a:r>
            <a:endParaRPr lang="en-MY" sz="2400" dirty="0" smtClean="0"/>
          </a:p>
          <a:p>
            <a:pPr lvl="1"/>
            <a:r>
              <a:rPr lang="en-US" sz="2800" dirty="0" smtClean="0"/>
              <a:t>Poor vision</a:t>
            </a:r>
            <a:endParaRPr lang="en-MY" sz="2400" dirty="0" smtClean="0"/>
          </a:p>
          <a:p>
            <a:pPr lvl="1"/>
            <a:r>
              <a:rPr lang="en-US" sz="2800" dirty="0" smtClean="0"/>
              <a:t>Profuse </a:t>
            </a:r>
            <a:r>
              <a:rPr lang="en-US" sz="2800" dirty="0" err="1" smtClean="0"/>
              <a:t>lacrimation</a:t>
            </a:r>
            <a:endParaRPr lang="en-MY" sz="2400" dirty="0" smtClean="0"/>
          </a:p>
          <a:p>
            <a:pPr lvl="1"/>
            <a:r>
              <a:rPr lang="en-US" sz="2800" dirty="0" err="1" smtClean="0"/>
              <a:t>Blepharospasm</a:t>
            </a:r>
            <a:endParaRPr lang="en-MY" sz="2400" dirty="0" smtClean="0"/>
          </a:p>
          <a:p>
            <a:endParaRPr lang="en-M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4" name="Content Placeholder 3" descr="303503707_3284760488_m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85720" y="214290"/>
            <a:ext cx="4071966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2705572013_6e3f70d82d_m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00562" y="214290"/>
            <a:ext cx="4243404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506458694_9f9bd89b54_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5720" y="3571876"/>
            <a:ext cx="4071966" cy="3043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94912264_8398413d2a_m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500562" y="3571876"/>
            <a:ext cx="4243404" cy="30432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</a:t>
            </a:r>
            <a:endParaRPr lang="en-MY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92127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Corneal </a:t>
            </a:r>
            <a:r>
              <a:rPr lang="en-US" dirty="0" err="1" smtClean="0"/>
              <a:t>stromal</a:t>
            </a:r>
            <a:r>
              <a:rPr lang="en-US" dirty="0" smtClean="0"/>
              <a:t> inflammation</a:t>
            </a:r>
          </a:p>
          <a:p>
            <a:pPr>
              <a:buNone/>
            </a:pPr>
            <a:endParaRPr lang="en-MY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92127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Infectious epithelial </a:t>
            </a:r>
            <a:r>
              <a:rPr lang="en-US" dirty="0" err="1" smtClean="0"/>
              <a:t>keratitis</a:t>
            </a:r>
            <a:endParaRPr lang="en-MY" dirty="0"/>
          </a:p>
        </p:txBody>
      </p:sp>
      <p:pic>
        <p:nvPicPr>
          <p:cNvPr id="11" name="Picture 10" descr="Herpes simplex virus geographic ulcer.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000240"/>
            <a:ext cx="4214842" cy="33575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 descr="4156244104_5923a613f5_m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714876" y="2000240"/>
            <a:ext cx="4071966" cy="33575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642919"/>
            <a:ext cx="4038600" cy="560548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Endothelitis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57233"/>
            <a:ext cx="4038600" cy="539116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Blepharo</a:t>
            </a:r>
            <a:r>
              <a:rPr lang="en-US" dirty="0" smtClean="0"/>
              <a:t>-conjunctivitis</a:t>
            </a:r>
            <a:endParaRPr lang="en-MY" dirty="0"/>
          </a:p>
        </p:txBody>
      </p:sp>
      <p:pic>
        <p:nvPicPr>
          <p:cNvPr id="5" name="Picture 4" descr="Disciform endotheliitis with secondary stromal ul...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500174"/>
            <a:ext cx="400052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ts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00562" y="1500174"/>
            <a:ext cx="4286280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9144000" cy="5500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Dendritic</a:t>
            </a:r>
            <a:r>
              <a:rPr lang="en-US" dirty="0" smtClean="0"/>
              <a:t> ulcer stained with </a:t>
            </a:r>
            <a:r>
              <a:rPr lang="en-US" dirty="0" err="1" smtClean="0"/>
              <a:t>fluorescin</a:t>
            </a:r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2022" y="423848"/>
            <a:ext cx="6867564" cy="46482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Dendritic</a:t>
            </a:r>
            <a:r>
              <a:rPr lang="en-US" dirty="0" smtClean="0"/>
              <a:t> ulcer stained with Rose Bengal</a:t>
            </a:r>
            <a:endParaRPr lang="en-MY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71480"/>
            <a:ext cx="7000924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primary, superficial, infective ulcer having a </a:t>
            </a:r>
            <a:r>
              <a:rPr lang="en-US" dirty="0" err="1" smtClean="0"/>
              <a:t>dendritic</a:t>
            </a:r>
            <a:r>
              <a:rPr lang="en-US" dirty="0" smtClean="0"/>
              <a:t> shape caused by Herpes Simplex Virus (</a:t>
            </a:r>
            <a:r>
              <a:rPr lang="en-US" dirty="0" err="1" smtClean="0"/>
              <a:t>epitheliotropic</a:t>
            </a:r>
            <a:r>
              <a:rPr lang="en-US" dirty="0" smtClean="0"/>
              <a:t> type).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00042"/>
          <a:ext cx="8229600" cy="5954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4" name="Content Placeholder 3" descr="Large neurotrophic ulcer.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428604"/>
            <a:ext cx="4214842" cy="2571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Picture1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643438" y="428604"/>
            <a:ext cx="4214842" cy="25717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ecz-herp2-s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5720" y="3214686"/>
            <a:ext cx="4214842" cy="29289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ermulti1-s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43438" y="3214686"/>
            <a:ext cx="4214842" cy="292895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0"/>
          <a:ext cx="871543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MY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44" y="1285860"/>
          <a:ext cx="8786874" cy="557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err="1" smtClean="0"/>
              <a:t>Dendritic</a:t>
            </a:r>
            <a:r>
              <a:rPr lang="en-US" dirty="0" smtClean="0"/>
              <a:t> ulcer stained with </a:t>
            </a:r>
            <a:r>
              <a:rPr lang="en-US" dirty="0" err="1" smtClean="0"/>
              <a:t>fluorescin</a:t>
            </a:r>
            <a:endParaRPr lang="en-MY" dirty="0"/>
          </a:p>
        </p:txBody>
      </p:sp>
      <p:pic>
        <p:nvPicPr>
          <p:cNvPr id="7" name="Content Placeholder 3" descr="11f1.gif"/>
          <p:cNvPicPr>
            <a:picLocks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5852" y="428604"/>
            <a:ext cx="6643734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Herpes Simplex virus</a:t>
            </a:r>
            <a:endParaRPr lang="en-MY" dirty="0"/>
          </a:p>
        </p:txBody>
      </p:sp>
      <p:pic>
        <p:nvPicPr>
          <p:cNvPr id="4" name="Picture 3" descr="3765253476_71b36e5c41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43042" y="571480"/>
            <a:ext cx="5857916" cy="45005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MY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882775"/>
          <a:ext cx="871543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7145.jpg"/>
          <p:cNvPicPr>
            <a:picLocks noGrp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85852" y="428604"/>
            <a:ext cx="6572296" cy="5500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715436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PREDISPOSING FACTORS</a:t>
            </a:r>
            <a:endParaRPr lang="en-MY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715436" cy="6429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509</TotalTime>
  <Words>298</Words>
  <Application>Microsoft Office PowerPoint</Application>
  <PresentationFormat>On-screen Show (4:3)</PresentationFormat>
  <Paragraphs>172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Verve</vt:lpstr>
      <vt:lpstr>HERPES SIMPLEX  DENDRITIC ULCER</vt:lpstr>
      <vt:lpstr>INTRODUCTION</vt:lpstr>
      <vt:lpstr>Slide 3</vt:lpstr>
      <vt:lpstr>Slide 4</vt:lpstr>
      <vt:lpstr>PATHOPHYSIOLOGY</vt:lpstr>
      <vt:lpstr>Slide 6</vt:lpstr>
      <vt:lpstr>Slide 7</vt:lpstr>
      <vt:lpstr>PREDISPOSING FACTORS</vt:lpstr>
      <vt:lpstr>Slide 9</vt:lpstr>
      <vt:lpstr>Slide 10</vt:lpstr>
      <vt:lpstr>FREQUENCY</vt:lpstr>
      <vt:lpstr>CLINICAL ASPECTS OF DENDRITIC ULCER</vt:lpstr>
      <vt:lpstr>HISTORY</vt:lpstr>
      <vt:lpstr>Slide 14</vt:lpstr>
      <vt:lpstr>SIGNS</vt:lpstr>
      <vt:lpstr>Slide 16</vt:lpstr>
      <vt:lpstr>DIAGNOSIS</vt:lpstr>
      <vt:lpstr>Slide 18</vt:lpstr>
      <vt:lpstr>Slide 19</vt:lpstr>
      <vt:lpstr>COMPLICATIONS</vt:lpstr>
      <vt:lpstr>Slide 21</vt:lpstr>
      <vt:lpstr>Slide 22</vt:lpstr>
      <vt:lpstr>DIFFERENTIAL DIAGNOSIS</vt:lpstr>
      <vt:lpstr>Slide 24</vt:lpstr>
      <vt:lpstr>TREATMENT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HERPES SIMPLEX  DENDRITIC ULCER</dc:title>
  <dc:creator>sony</dc:creator>
  <cp:lastModifiedBy>sony</cp:lastModifiedBy>
  <cp:revision>52</cp:revision>
  <dcterms:created xsi:type="dcterms:W3CDTF">2010-04-06T15:13:49Z</dcterms:created>
  <dcterms:modified xsi:type="dcterms:W3CDTF">2010-05-14T16:23:41Z</dcterms:modified>
</cp:coreProperties>
</file>